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0" r:id="rId1"/>
    <p:sldMasterId id="2147483781" r:id="rId2"/>
    <p:sldMasterId id="2147483782" r:id="rId3"/>
    <p:sldMasterId id="2147483783" r:id="rId4"/>
    <p:sldMasterId id="2147483784" r:id="rId5"/>
    <p:sldMasterId id="2147483785" r:id="rId6"/>
  </p:sldMasterIdLst>
  <p:notesMasterIdLst>
    <p:notesMasterId r:id="rId5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ri Fill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07F32A-72B7-4511-9A51-3A2CA73A9F1A}">
  <a:tblStyle styleId="{5607F32A-72B7-4511-9A51-3A2CA73A9F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20" autoAdjust="0"/>
  </p:normalViewPr>
  <p:slideViewPr>
    <p:cSldViewPr snapToGrid="0">
      <p:cViewPr varScale="1">
        <p:scale>
          <a:sx n="88" d="100"/>
          <a:sy n="88" d="100"/>
        </p:scale>
        <p:origin x="22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Lucida Sans"/>
              <a:buNone/>
            </a:pPr>
            <a:fld id="{00000000-1234-1234-1234-123412341234}" type="slidenum">
              <a:rPr lang="en-US" sz="1200" b="0" i="0" u="none" strike="noStrike" cap="none">
                <a:solidFill>
                  <a:schemeClr val="dk1"/>
                </a:solidFill>
                <a:latin typeface="Lucida Sans"/>
                <a:ea typeface="Lucida Sans"/>
                <a:cs typeface="Lucida Sans"/>
                <a:sym typeface="Lucida Sans"/>
              </a:rPr>
              <a:t>‹#›</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37676159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dirty="0"/>
          </a:p>
        </p:txBody>
      </p:sp>
      <p:sp>
        <p:nvSpPr>
          <p:cNvPr id="986" name="Google Shape;986;p3: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1</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67939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4351d9bdf4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4351d9bdf4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Educators are no strangers to goals! Educators have a lot of goals set for them: instructional standards, school goals, district goals.  But it’s really important that educators have a chance to set their own goals focused on their own professional ambitions and their own student needs in order to be able to engage in grade-level, standards-aligned work. </a:t>
            </a:r>
            <a:endParaRPr/>
          </a:p>
          <a:p>
            <a:pPr marL="0" lvl="0" indent="0" algn="l" rtl="0">
              <a:spcBef>
                <a:spcPts val="0"/>
              </a:spcBef>
              <a:spcAft>
                <a:spcPts val="0"/>
              </a:spcAft>
              <a:buNone/>
            </a:pPr>
            <a:endParaRPr/>
          </a:p>
          <a:p>
            <a:pPr marL="0" lvl="0" indent="0" algn="l" rtl="0">
              <a:spcBef>
                <a:spcPts val="0"/>
              </a:spcBef>
              <a:spcAft>
                <a:spcPts val="0"/>
              </a:spcAft>
              <a:buNone/>
            </a:pPr>
            <a:r>
              <a:rPr lang="en-US"/>
              <a:t>The beginning of the school year is such a busy time, and it can seem daunting to find the time to sit down and develop both goals and an action plan--but taking that time early on pays off for the rest of the year. Today, we’ll be talking about an approach for setting focused, actionable goals that you can help you be successful. We believe that developing these goals now is valuable because…</a:t>
            </a:r>
            <a:endParaRPr/>
          </a:p>
          <a:p>
            <a:pPr marL="457200" lvl="0" indent="-298450" algn="l" rtl="0">
              <a:spcBef>
                <a:spcPts val="0"/>
              </a:spcBef>
              <a:spcAft>
                <a:spcPts val="0"/>
              </a:spcAft>
              <a:buClr>
                <a:srgbClr val="595959"/>
              </a:buClr>
              <a:buSzPts val="1100"/>
              <a:buFont typeface="Lucida Sans"/>
              <a:buAutoNum type="arabicPeriod"/>
            </a:pPr>
            <a:r>
              <a:rPr lang="en-US" sz="1100">
                <a:solidFill>
                  <a:srgbClr val="595959"/>
                </a:solidFill>
                <a:latin typeface="Lucida Sans"/>
                <a:ea typeface="Lucida Sans"/>
                <a:cs typeface="Lucida Sans"/>
                <a:sym typeface="Lucida Sans"/>
              </a:rPr>
              <a:t>Naming specific goals helps </a:t>
            </a:r>
            <a:r>
              <a:rPr lang="en-US" sz="1100" b="1">
                <a:solidFill>
                  <a:srgbClr val="595959"/>
                </a:solidFill>
                <a:latin typeface="Lucida Sans"/>
                <a:ea typeface="Lucida Sans"/>
                <a:cs typeface="Lucida Sans"/>
                <a:sym typeface="Lucida Sans"/>
              </a:rPr>
              <a:t>focus our efforts</a:t>
            </a:r>
            <a:endParaRPr sz="1100" b="1">
              <a:solidFill>
                <a:srgbClr val="595959"/>
              </a:solidFill>
              <a:latin typeface="Lucida Sans"/>
              <a:ea typeface="Lucida Sans"/>
              <a:cs typeface="Lucida Sans"/>
              <a:sym typeface="Lucida Sans"/>
            </a:endParaRPr>
          </a:p>
          <a:p>
            <a:pPr marL="457200" lvl="0" indent="-298450" algn="l" rtl="0">
              <a:spcBef>
                <a:spcPts val="0"/>
              </a:spcBef>
              <a:spcAft>
                <a:spcPts val="0"/>
              </a:spcAft>
              <a:buClr>
                <a:srgbClr val="595959"/>
              </a:buClr>
              <a:buSzPts val="1100"/>
              <a:buFont typeface="Arial"/>
              <a:buAutoNum type="arabicPeriod"/>
            </a:pPr>
            <a:r>
              <a:rPr lang="en-US" sz="1100">
                <a:solidFill>
                  <a:srgbClr val="595959"/>
                </a:solidFill>
                <a:latin typeface="Lucida Sans"/>
                <a:ea typeface="Lucida Sans"/>
                <a:cs typeface="Lucida Sans"/>
                <a:sym typeface="Lucida Sans"/>
              </a:rPr>
              <a:t>The process of goal setting forces us to </a:t>
            </a:r>
            <a:r>
              <a:rPr lang="en-US" sz="1100" b="1">
                <a:solidFill>
                  <a:srgbClr val="595959"/>
                </a:solidFill>
                <a:latin typeface="Lucida Sans"/>
                <a:ea typeface="Lucida Sans"/>
                <a:cs typeface="Lucida Sans"/>
                <a:sym typeface="Lucida Sans"/>
              </a:rPr>
              <a:t>reflect on what matters most</a:t>
            </a:r>
            <a:r>
              <a:rPr lang="en-US" sz="1100">
                <a:solidFill>
                  <a:srgbClr val="595959"/>
                </a:solidFill>
                <a:latin typeface="Lucida Sans"/>
                <a:ea typeface="Lucida Sans"/>
                <a:cs typeface="Lucida Sans"/>
                <a:sym typeface="Lucida Sans"/>
              </a:rPr>
              <a:t> to us as educators </a:t>
            </a:r>
            <a:endParaRPr sz="1100">
              <a:solidFill>
                <a:srgbClr val="595959"/>
              </a:solidFill>
              <a:latin typeface="Lucida Sans"/>
              <a:ea typeface="Lucida Sans"/>
              <a:cs typeface="Lucida Sans"/>
              <a:sym typeface="Lucida Sans"/>
            </a:endParaRPr>
          </a:p>
          <a:p>
            <a:pPr marL="457200" lvl="0" indent="-298450" algn="l" rtl="0">
              <a:spcBef>
                <a:spcPts val="0"/>
              </a:spcBef>
              <a:spcAft>
                <a:spcPts val="0"/>
              </a:spcAft>
              <a:buClr>
                <a:srgbClr val="595959"/>
              </a:buClr>
              <a:buSzPts val="1100"/>
              <a:buFont typeface="Arial"/>
              <a:buAutoNum type="arabicPeriod"/>
            </a:pPr>
            <a:r>
              <a:rPr lang="en-US" sz="1100">
                <a:solidFill>
                  <a:srgbClr val="595959"/>
                </a:solidFill>
                <a:latin typeface="Lucida Sans"/>
                <a:ea typeface="Lucida Sans"/>
                <a:cs typeface="Lucida Sans"/>
                <a:sym typeface="Lucida Sans"/>
              </a:rPr>
              <a:t>Developing goals with a specific action plan for achieving them </a:t>
            </a:r>
            <a:r>
              <a:rPr lang="en-US" sz="1100" b="1">
                <a:solidFill>
                  <a:srgbClr val="595959"/>
                </a:solidFill>
                <a:latin typeface="Lucida Sans"/>
                <a:ea typeface="Lucida Sans"/>
                <a:cs typeface="Lucida Sans"/>
                <a:sym typeface="Lucida Sans"/>
              </a:rPr>
              <a:t>keeps us on track and helps us celebrate progress!</a:t>
            </a:r>
            <a:endParaRPr sz="1100"/>
          </a:p>
        </p:txBody>
      </p:sp>
      <p:sp>
        <p:nvSpPr>
          <p:cNvPr id="1056" name="Google Shape;1056;g4351d9bdf4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10</a:t>
            </a:fld>
            <a:endParaRPr/>
          </a:p>
        </p:txBody>
      </p:sp>
    </p:spTree>
    <p:extLst>
      <p:ext uri="{BB962C8B-B14F-4D97-AF65-F5344CB8AC3E}">
        <p14:creationId xmlns:p14="http://schemas.microsoft.com/office/powerpoint/2010/main" val="344978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4351d9bdf4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4351d9bdf4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My colleague Susan Hitt has a great blog post on Aligned about the elements of SMART goals for educators. You can access it in your Resource tab. The elements of the SMART goal model really help ensure that you are setting yourself up for success with your goal--and that the goal you set is connected in a meaningful way to the impact you have on students. </a:t>
            </a:r>
            <a:endParaRPr/>
          </a:p>
        </p:txBody>
      </p:sp>
      <p:sp>
        <p:nvSpPr>
          <p:cNvPr id="1064" name="Google Shape;1064;g4351d9bdf4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11</a:t>
            </a:fld>
            <a:endParaRPr/>
          </a:p>
        </p:txBody>
      </p:sp>
    </p:spTree>
    <p:extLst>
      <p:ext uri="{BB962C8B-B14F-4D97-AF65-F5344CB8AC3E}">
        <p14:creationId xmlns:p14="http://schemas.microsoft.com/office/powerpoint/2010/main" val="1674933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4351d9bdf4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4351d9bdf4_0_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2" name="Google Shape;1072;g4351d9bdf4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12</a:t>
            </a:fld>
            <a:endParaRPr/>
          </a:p>
        </p:txBody>
      </p:sp>
    </p:spTree>
    <p:extLst>
      <p:ext uri="{BB962C8B-B14F-4D97-AF65-F5344CB8AC3E}">
        <p14:creationId xmlns:p14="http://schemas.microsoft.com/office/powerpoint/2010/main" val="252885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f8331e4bd_1_18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079" name="Google Shape;1079;g2f8331e4bd_1_1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3184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42cb54deee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endParaRPr sz="1100" b="0" i="0" u="none" strike="noStrike" cap="none">
              <a:solidFill>
                <a:schemeClr val="dk1"/>
              </a:solidFill>
              <a:latin typeface="Calibri"/>
              <a:ea typeface="Calibri"/>
              <a:cs typeface="Calibri"/>
              <a:sym typeface="Calibri"/>
            </a:endParaRPr>
          </a:p>
        </p:txBody>
      </p:sp>
      <p:sp>
        <p:nvSpPr>
          <p:cNvPr id="1084" name="Google Shape;1084;g42cb54deee_0_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264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2ef3190c67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g2ef3190c6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r>
              <a:rPr lang="en-US" sz="1100"/>
              <a:t>One of the tools you saw mentioned frequently in the model SMART goal was the Instructional Practice Guide. This tool can help you at a variety of points as you set, work toward, and evaluate your progress with you goal. So what is it?</a:t>
            </a:r>
            <a:endParaRPr sz="1100"/>
          </a:p>
          <a:p>
            <a:pPr marL="0" marR="0" lvl="0" indent="76200" algn="l" rtl="0">
              <a:spcBef>
                <a:spcPts val="0"/>
              </a:spcBef>
              <a:spcAft>
                <a:spcPts val="0"/>
              </a:spcAft>
              <a:buClr>
                <a:schemeClr val="dk1"/>
              </a:buClr>
              <a:buSzPts val="1200"/>
              <a:buFont typeface="Calibri"/>
              <a:buNone/>
            </a:pPr>
            <a:endParaRPr sz="1100"/>
          </a:p>
          <a:p>
            <a:pPr marL="0" marR="0" lvl="0" indent="76200" algn="l" rtl="0">
              <a:spcBef>
                <a:spcPts val="0"/>
              </a:spcBef>
              <a:spcAft>
                <a:spcPts val="0"/>
              </a:spcAft>
              <a:buClr>
                <a:schemeClr val="dk1"/>
              </a:buClr>
              <a:buSzPts val="1200"/>
              <a:buFont typeface="Calibri"/>
              <a:buNone/>
            </a:pPr>
            <a:r>
              <a:rPr lang="en-US" sz="1100"/>
              <a:t>Why was the IPG created? What is it intended to do?</a:t>
            </a: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090" name="Google Shape;1090;g2ef3190c67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13447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42cb54deee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2cb54deee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US"/>
              <a:t>Research</a:t>
            </a:r>
            <a:endParaRPr/>
          </a:p>
          <a:p>
            <a:pPr marL="457200" lvl="0" indent="-304800" algn="l" rtl="0">
              <a:spcBef>
                <a:spcPts val="0"/>
              </a:spcBef>
              <a:spcAft>
                <a:spcPts val="0"/>
              </a:spcAft>
              <a:buSzPts val="1200"/>
              <a:buChar char="-"/>
            </a:pPr>
            <a:r>
              <a:rPr lang="en-US"/>
              <a:t>Number of indicators</a:t>
            </a:r>
            <a:endParaRPr/>
          </a:p>
          <a:p>
            <a:pPr marL="457200" lvl="0" indent="-304800" algn="l" rtl="0">
              <a:spcBef>
                <a:spcPts val="0"/>
              </a:spcBef>
              <a:spcAft>
                <a:spcPts val="0"/>
              </a:spcAft>
              <a:buSzPts val="1200"/>
              <a:buChar char="-"/>
            </a:pPr>
            <a:r>
              <a:rPr lang="en-US"/>
              <a:t>Focus on content</a:t>
            </a:r>
            <a:endParaRPr/>
          </a:p>
        </p:txBody>
      </p:sp>
      <p:sp>
        <p:nvSpPr>
          <p:cNvPr id="1097" name="Google Shape;1097;g42cb54deee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16</a:t>
            </a:fld>
            <a:endParaRPr/>
          </a:p>
        </p:txBody>
      </p:sp>
    </p:spTree>
    <p:extLst>
      <p:ext uri="{BB962C8B-B14F-4D97-AF65-F5344CB8AC3E}">
        <p14:creationId xmlns:p14="http://schemas.microsoft.com/office/powerpoint/2010/main" val="1811951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42cb54deee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42cb54deee_0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Core Actions (Core Action 1 - specific to content, Core Action 2 - specific to instruction, Core Action 3 - students)</a:t>
            </a:r>
            <a:endParaRPr/>
          </a:p>
          <a:p>
            <a:pPr marL="0" lvl="0" indent="0" algn="l" rtl="0">
              <a:spcBef>
                <a:spcPts val="0"/>
              </a:spcBef>
              <a:spcAft>
                <a:spcPts val="0"/>
              </a:spcAft>
              <a:buNone/>
            </a:pPr>
            <a:r>
              <a:rPr lang="en-US"/>
              <a:t>Indicators</a:t>
            </a:r>
            <a:endParaRPr/>
          </a:p>
          <a:p>
            <a:pPr marL="0" lvl="0" indent="0" algn="l" rtl="0">
              <a:spcBef>
                <a:spcPts val="0"/>
              </a:spcBef>
              <a:spcAft>
                <a:spcPts val="0"/>
              </a:spcAft>
              <a:buNone/>
            </a:pPr>
            <a:r>
              <a:rPr lang="en-US"/>
              <a:t>Evidence</a:t>
            </a:r>
            <a:endParaRPr/>
          </a:p>
          <a:p>
            <a:pPr marL="0" lvl="0" indent="0" algn="l" rtl="0">
              <a:spcBef>
                <a:spcPts val="0"/>
              </a:spcBef>
              <a:spcAft>
                <a:spcPts val="0"/>
              </a:spcAft>
              <a:buNone/>
            </a:pPr>
            <a:r>
              <a:rPr lang="en-US"/>
              <a:t>Ratings</a:t>
            </a:r>
            <a:endParaRPr/>
          </a:p>
        </p:txBody>
      </p:sp>
      <p:sp>
        <p:nvSpPr>
          <p:cNvPr id="1105" name="Google Shape;1105;g42cb54deee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17</a:t>
            </a:fld>
            <a:endParaRPr/>
          </a:p>
        </p:txBody>
      </p:sp>
    </p:spTree>
    <p:extLst>
      <p:ext uri="{BB962C8B-B14F-4D97-AF65-F5344CB8AC3E}">
        <p14:creationId xmlns:p14="http://schemas.microsoft.com/office/powerpoint/2010/main" val="2998537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436cb2ee7f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436cb2ee7f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333333"/>
                </a:solidFill>
                <a:highlight>
                  <a:srgbClr val="FFFFFF"/>
                </a:highlight>
                <a:latin typeface="Arial"/>
                <a:ea typeface="Arial"/>
                <a:cs typeface="Arial"/>
                <a:sym typeface="Arial"/>
              </a:rPr>
              <a:t>The Core Actions help you focus on critical elements of a lesson. The language of Core Action 1 is really focused on what’s being taught; the Indicators tie to potential interim goals and observable components (such as using the text complexity analysis tools to pick grade-level complex texts).</a:t>
            </a:r>
            <a:endParaRPr/>
          </a:p>
        </p:txBody>
      </p:sp>
      <p:sp>
        <p:nvSpPr>
          <p:cNvPr id="1117" name="Google Shape;1117;g436cb2ee7f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18</a:t>
            </a:fld>
            <a:endParaRPr/>
          </a:p>
        </p:txBody>
      </p:sp>
    </p:spTree>
    <p:extLst>
      <p:ext uri="{BB962C8B-B14F-4D97-AF65-F5344CB8AC3E}">
        <p14:creationId xmlns:p14="http://schemas.microsoft.com/office/powerpoint/2010/main" val="260728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436cb2ee7f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436cb2ee7f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2" name="Google Shape;1132;g436cb2ee7f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19</a:t>
            </a:fld>
            <a:endParaRPr/>
          </a:p>
        </p:txBody>
      </p:sp>
    </p:spTree>
    <p:extLst>
      <p:ext uri="{BB962C8B-B14F-4D97-AF65-F5344CB8AC3E}">
        <p14:creationId xmlns:p14="http://schemas.microsoft.com/office/powerpoint/2010/main" val="325044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a:p>
        </p:txBody>
      </p:sp>
      <p:sp>
        <p:nvSpPr>
          <p:cNvPr id="994" name="Google Shape;994;p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2</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3287044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42cb54deee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42cb54deee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2" name="Google Shape;1142;g42cb54deee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20</a:t>
            </a:fld>
            <a:endParaRPr/>
          </a:p>
        </p:txBody>
      </p:sp>
    </p:spTree>
    <p:extLst>
      <p:ext uri="{BB962C8B-B14F-4D97-AF65-F5344CB8AC3E}">
        <p14:creationId xmlns:p14="http://schemas.microsoft.com/office/powerpoint/2010/main" val="513853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42fac6edee_1_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endParaRPr sz="1100" b="0" i="0" u="none" strike="noStrike" cap="none">
              <a:solidFill>
                <a:schemeClr val="dk1"/>
              </a:solidFill>
              <a:latin typeface="Calibri"/>
              <a:ea typeface="Calibri"/>
              <a:cs typeface="Calibri"/>
              <a:sym typeface="Calibri"/>
            </a:endParaRPr>
          </a:p>
        </p:txBody>
      </p:sp>
      <p:sp>
        <p:nvSpPr>
          <p:cNvPr id="1149" name="Google Shape;1149;g42fac6edee_1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3174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42cb54deee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42cb54deee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8" name="Google Shape;1158;g42cb54deee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22</a:t>
            </a:fld>
            <a:endParaRPr/>
          </a:p>
        </p:txBody>
      </p:sp>
    </p:spTree>
    <p:extLst>
      <p:ext uri="{BB962C8B-B14F-4D97-AF65-F5344CB8AC3E}">
        <p14:creationId xmlns:p14="http://schemas.microsoft.com/office/powerpoint/2010/main" val="3894549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42cb54deee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42cb54deee_0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6" name="Google Shape;1166;g42cb54deee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23</a:t>
            </a:fld>
            <a:endParaRPr/>
          </a:p>
        </p:txBody>
      </p:sp>
    </p:spTree>
    <p:extLst>
      <p:ext uri="{BB962C8B-B14F-4D97-AF65-F5344CB8AC3E}">
        <p14:creationId xmlns:p14="http://schemas.microsoft.com/office/powerpoint/2010/main" val="1954153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42fac6edee_1_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endParaRPr sz="1100" b="0" i="0" u="none" strike="noStrike" cap="none">
              <a:solidFill>
                <a:schemeClr val="dk1"/>
              </a:solidFill>
              <a:latin typeface="Calibri"/>
              <a:ea typeface="Calibri"/>
              <a:cs typeface="Calibri"/>
              <a:sym typeface="Calibri"/>
            </a:endParaRPr>
          </a:p>
        </p:txBody>
      </p:sp>
      <p:sp>
        <p:nvSpPr>
          <p:cNvPr id="1172" name="Google Shape;1172;g42fac6edee_1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8504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42cb54deee_0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42cb54deee_0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1" name="Google Shape;1181;g42cb54deee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25</a:t>
            </a:fld>
            <a:endParaRPr/>
          </a:p>
        </p:txBody>
      </p:sp>
    </p:spTree>
    <p:extLst>
      <p:ext uri="{BB962C8B-B14F-4D97-AF65-F5344CB8AC3E}">
        <p14:creationId xmlns:p14="http://schemas.microsoft.com/office/powerpoint/2010/main" val="3451882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2f8331e4bd_1_5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g2f8331e4bd_1_54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p:txBody>
      </p:sp>
      <p:sp>
        <p:nvSpPr>
          <p:cNvPr id="1189" name="Google Shape;1189;g2f8331e4bd_1_5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19817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323629853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4" name="Google Shape;1194;g323629853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195" name="Google Shape;1195;g323629853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93618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42cb54deee_0_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1" name="Google Shape;1201;g42cb54deee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r>
              <a:rPr lang="en-US" sz="1100"/>
              <a:t>LPT exists for math and ELA/literacy. For ELA, the focus is on developing a close-reading lesson.</a:t>
            </a:r>
            <a:endParaRPr sz="1100"/>
          </a:p>
          <a:p>
            <a:pPr marL="0" marR="0" lvl="0" indent="76200" algn="l" rtl="0">
              <a:spcBef>
                <a:spcPts val="0"/>
              </a:spcBef>
              <a:spcAft>
                <a:spcPts val="0"/>
              </a:spcAft>
              <a:buClr>
                <a:schemeClr val="dk1"/>
              </a:buClr>
              <a:buSzPts val="1200"/>
              <a:buFont typeface="Calibri"/>
              <a:buNone/>
            </a:pPr>
            <a:endParaRPr sz="1100"/>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202" name="Google Shape;1202;g42cb54deee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89026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42cb54deee_0_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0" name="Google Shape;1210;g42cb54deee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r>
              <a:rPr lang="en-US" sz="1100"/>
              <a:t>Tying planning to goals (in the examples, doing more text analysis) and being intentional about building it into observation.</a:t>
            </a: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211" name="Google Shape;1211;g42cb54deee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6115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403aa995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g403aa9954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
              <a:buFont typeface="Calibri"/>
              <a:buNone/>
            </a:pPr>
            <a:endParaRPr dirty="0"/>
          </a:p>
        </p:txBody>
      </p:sp>
      <p:sp>
        <p:nvSpPr>
          <p:cNvPr id="1001" name="Google Shape;1001;g403aa9954b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3</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3739003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42cb54deee_0_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4" name="Google Shape;1224;g42cb54deee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r>
              <a:rPr lang="en-US">
                <a:latin typeface="Arial"/>
                <a:ea typeface="Arial"/>
                <a:cs typeface="Arial"/>
                <a:sym typeface="Arial"/>
              </a:rPr>
              <a:t>Oftentimes, your goal will be something you’re working on over the course of an entire school year. That means that you’ll want to integrate opportunities to revisit how your interim actions, and the actions being observed in a single lesson, relate to bigger goal. </a:t>
            </a:r>
            <a:endParaRPr>
              <a:latin typeface="Arial"/>
              <a:ea typeface="Arial"/>
              <a:cs typeface="Arial"/>
              <a:sym typeface="Arial"/>
            </a:endParaRPr>
          </a:p>
          <a:p>
            <a:pPr marL="0" marR="0" lvl="0" indent="76200" algn="l" rtl="0">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a:latin typeface="Arial"/>
                <a:ea typeface="Arial"/>
                <a:cs typeface="Arial"/>
                <a:sym typeface="Arial"/>
              </a:rPr>
              <a:t>A teacher and her coach or colleague might plan to discuss one of the Beyond the Lesson Guide questions to think about how that action contributes to her goals for her students. </a:t>
            </a:r>
            <a:endParaRPr>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a:latin typeface="Arial"/>
                <a:ea typeface="Arial"/>
                <a:cs typeface="Arial"/>
                <a:sym typeface="Arial"/>
              </a:rPr>
              <a:t>The Beyond the Lesson Guide (available for Math and ELA) poses questions like these, and relate back to the Core Actions and Indicators.</a:t>
            </a:r>
            <a:endParaRPr>
              <a:latin typeface="Arial"/>
              <a:ea typeface="Arial"/>
              <a:cs typeface="Arial"/>
              <a:sym typeface="Arial"/>
            </a:endParaRPr>
          </a:p>
        </p:txBody>
      </p:sp>
      <p:sp>
        <p:nvSpPr>
          <p:cNvPr id="1225" name="Google Shape;1225;g42cb54deee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4208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436cb2ee7f_0_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 name="Google Shape;1231;g436cb2ee7f_0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2" name="Google Shape;1232;g436cb2ee7f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31</a:t>
            </a:fld>
            <a:endParaRPr/>
          </a:p>
        </p:txBody>
      </p:sp>
    </p:spTree>
    <p:extLst>
      <p:ext uri="{BB962C8B-B14F-4D97-AF65-F5344CB8AC3E}">
        <p14:creationId xmlns:p14="http://schemas.microsoft.com/office/powerpoint/2010/main" val="1650273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2f8331e4bd_1_6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g2f8331e4bd_1_65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240" name="Google Shape;1240;g2f8331e4bd_1_6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9986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ad7fc6536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5" name="Google Shape;1245;g2ad7fc6536_0_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latin typeface="Lucida Sans"/>
                <a:ea typeface="Lucida Sans"/>
                <a:cs typeface="Lucida Sans"/>
                <a:sym typeface="Lucida Sans"/>
              </a:rPr>
              <a:t>Janelle</a:t>
            </a:r>
            <a:endParaRPr sz="1200" b="0" i="0" u="none" strike="noStrike" cap="none">
              <a:solidFill>
                <a:schemeClr val="dk1"/>
              </a:solidFill>
              <a:latin typeface="Lucida Sans"/>
              <a:ea typeface="Lucida Sans"/>
              <a:cs typeface="Lucida Sans"/>
              <a:sym typeface="Lucida Sans"/>
            </a:endParaRPr>
          </a:p>
        </p:txBody>
      </p:sp>
      <p:sp>
        <p:nvSpPr>
          <p:cNvPr id="1246" name="Google Shape;1246;g2ad7fc6536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33</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678236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2ef3190c67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3" name="Google Shape;1253;g2ef3190c6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254" name="Google Shape;1254;g2ef3190c6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68273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g437cb6ad53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1" name="Google Shape;1261;g437cb6ad5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262" name="Google Shape;1262;g437cb6ad5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33029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437cb6ad53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9" name="Google Shape;1269;g437cb6ad53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270" name="Google Shape;1270;g437cb6ad53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12560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437cb6ad53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7" name="Google Shape;1277;g437cb6ad53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278" name="Google Shape;1278;g437cb6ad53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0765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5" name="Google Shape;1285;p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endParaRPr/>
          </a:p>
          <a:p>
            <a:pPr marL="0" marR="0" lvl="0" indent="0" algn="l" rtl="0">
              <a:spcBef>
                <a:spcPts val="0"/>
              </a:spcBef>
              <a:spcAft>
                <a:spcPts val="0"/>
              </a:spcAft>
              <a:buClr>
                <a:schemeClr val="dk1"/>
              </a:buClr>
              <a:buSzPts val="1200"/>
              <a:buFont typeface="Lucida Sans"/>
              <a:buNone/>
            </a:pPr>
            <a:endParaRPr/>
          </a:p>
        </p:txBody>
      </p:sp>
      <p:sp>
        <p:nvSpPr>
          <p:cNvPr id="1286" name="Google Shape;1286;p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38</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767996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403aa9954b_0_1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1" name="Google Shape;1291;g403aa9954b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100" dirty="0">
              <a:latin typeface="Lucida Sans"/>
              <a:ea typeface="Lucida Sans"/>
              <a:cs typeface="Lucida Sans"/>
              <a:sym typeface="Lucida Sans"/>
            </a:endParaRPr>
          </a:p>
        </p:txBody>
      </p:sp>
      <p:sp>
        <p:nvSpPr>
          <p:cNvPr id="1292" name="Google Shape;1292;g403aa9954b_0_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39</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7689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
              <a:buFont typeface="Calibri"/>
              <a:buNone/>
            </a:pPr>
            <a:endParaRPr sz="1100" dirty="0">
              <a:latin typeface="Lucida Sans"/>
              <a:ea typeface="Lucida Sans"/>
              <a:cs typeface="Lucida Sans"/>
              <a:sym typeface="Lucida Sans"/>
            </a:endParaRPr>
          </a:p>
        </p:txBody>
      </p:sp>
      <p:sp>
        <p:nvSpPr>
          <p:cNvPr id="1010" name="Google Shape;1010;p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2357060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403aa9954b_0_1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403aa9954b_0_1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sz="1100" dirty="0">
              <a:latin typeface="Lucida Sans"/>
              <a:ea typeface="Lucida Sans"/>
              <a:cs typeface="Lucida Sans"/>
              <a:sym typeface="Lucida Sans"/>
            </a:endParaRPr>
          </a:p>
        </p:txBody>
      </p:sp>
      <p:sp>
        <p:nvSpPr>
          <p:cNvPr id="1307" name="Google Shape;1307;g403aa9954b_0_1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40</a:t>
            </a:fld>
            <a:endParaRPr/>
          </a:p>
        </p:txBody>
      </p:sp>
    </p:spTree>
    <p:extLst>
      <p:ext uri="{BB962C8B-B14F-4D97-AF65-F5344CB8AC3E}">
        <p14:creationId xmlns:p14="http://schemas.microsoft.com/office/powerpoint/2010/main" val="2014700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1" name="Google Shape;1321;p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100" dirty="0">
              <a:latin typeface="Lucida Sans"/>
              <a:ea typeface="Lucida Sans"/>
              <a:cs typeface="Lucida Sans"/>
              <a:sym typeface="Lucida Sans"/>
            </a:endParaRPr>
          </a:p>
        </p:txBody>
      </p:sp>
      <p:sp>
        <p:nvSpPr>
          <p:cNvPr id="1322" name="Google Shape;1322;p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41</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785530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0" name="Google Shape;1330;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
              <a:buFont typeface="Calibri"/>
              <a:buNone/>
            </a:pPr>
            <a:endParaRPr dirty="0">
              <a:latin typeface="Lucida Sans"/>
              <a:ea typeface="Lucida Sans"/>
              <a:cs typeface="Lucida Sans"/>
              <a:sym typeface="Lucida Sans"/>
            </a:endParaRPr>
          </a:p>
        </p:txBody>
      </p:sp>
      <p:sp>
        <p:nvSpPr>
          <p:cNvPr id="1331" name="Google Shape;1331;p6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42</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289917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8" name="Google Shape;1338;p6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Lucida Sans"/>
              <a:ea typeface="Lucida Sans"/>
              <a:cs typeface="Lucida Sans"/>
              <a:sym typeface="Lucida Sans"/>
            </a:endParaRPr>
          </a:p>
        </p:txBody>
      </p:sp>
      <p:sp>
        <p:nvSpPr>
          <p:cNvPr id="1339" name="Google Shape;1339;p6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43</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2502898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6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345" name="Google Shape;1345;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808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a:p>
        </p:txBody>
      </p:sp>
      <p:sp>
        <p:nvSpPr>
          <p:cNvPr id="1017" name="Google Shape;101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70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4" name="Google Shape;1024;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a:p>
        </p:txBody>
      </p:sp>
      <p:sp>
        <p:nvSpPr>
          <p:cNvPr id="1025" name="Google Shape;1025;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US" sz="1400" b="0" i="0" u="none" strike="noStrike" cap="none">
                <a:solidFill>
                  <a:srgbClr val="000000"/>
                </a:solidFill>
                <a:latin typeface="Lucida Sans"/>
                <a:ea typeface="Lucida Sans"/>
                <a:cs typeface="Lucida Sans"/>
                <a:sym typeface="Lucida Sans"/>
              </a:rPr>
              <a:t>6</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365702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42fac6edee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g42fac6ede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Lucida Sans"/>
              <a:ea typeface="Lucida Sans"/>
              <a:cs typeface="Lucida Sans"/>
              <a:sym typeface="Lucida Sans"/>
            </a:endParaRPr>
          </a:p>
        </p:txBody>
      </p:sp>
      <p:sp>
        <p:nvSpPr>
          <p:cNvPr id="1033" name="Google Shape;1033;g42fac6edee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7</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96981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2f8331e4bd_1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2" name="Google Shape;1042;g2f8331e4bd_1_17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Lucida Sans"/>
              <a:ea typeface="Lucida Sans"/>
              <a:cs typeface="Lucida Sans"/>
              <a:sym typeface="Lucida Sans"/>
            </a:endParaRPr>
          </a:p>
        </p:txBody>
      </p:sp>
      <p:sp>
        <p:nvSpPr>
          <p:cNvPr id="1043" name="Google Shape;1043;g2f8331e4bd_1_17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8</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289252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4351d9bdf4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4351d9bdf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0" name="Google Shape;1050;g4351d9bdf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9</a:t>
            </a:fld>
            <a:endParaRPr/>
          </a:p>
        </p:txBody>
      </p:sp>
    </p:spTree>
    <p:extLst>
      <p:ext uri="{BB962C8B-B14F-4D97-AF65-F5344CB8AC3E}">
        <p14:creationId xmlns:p14="http://schemas.microsoft.com/office/powerpoint/2010/main" val="1469804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219317"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 name="Google Shape;14;p2"/>
          <p:cNvSpPr txBox="1">
            <a:spLocks noGrp="1"/>
          </p:cNvSpPr>
          <p:nvPr>
            <p:ph type="subTitle" idx="1"/>
          </p:nvPr>
        </p:nvSpPr>
        <p:spPr>
          <a:xfrm>
            <a:off x="219318"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Google Shape;15;p2"/>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16" name="Google Shape;16;p2"/>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17" name="Google Shape;17;p2"/>
          <p:cNvPicPr preferRelativeResize="0"/>
          <p:nvPr/>
        </p:nvPicPr>
        <p:blipFill rotWithShape="1">
          <a:blip r:embed="rId3">
            <a:alphaModFix/>
          </a:blip>
          <a:srcRect/>
          <a:stretch/>
        </p:blipFill>
        <p:spPr>
          <a:xfrm>
            <a:off x="304800" y="5840889"/>
            <a:ext cx="1303773" cy="5072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73"/>
        <p:cNvGrpSpPr/>
        <p:nvPr/>
      </p:nvGrpSpPr>
      <p:grpSpPr>
        <a:xfrm>
          <a:off x="0" y="0"/>
          <a:ext cx="0" cy="0"/>
          <a:chOff x="0" y="0"/>
          <a:chExt cx="0" cy="0"/>
        </a:xfrm>
      </p:grpSpPr>
      <p:sp>
        <p:nvSpPr>
          <p:cNvPr id="74" name="Google Shape;74;p11"/>
          <p:cNvSpPr txBox="1">
            <a:spLocks noGrp="1"/>
          </p:cNvSpPr>
          <p:nvPr>
            <p:ph type="ctrTitle"/>
          </p:nvPr>
        </p:nvSpPr>
        <p:spPr>
          <a:xfrm>
            <a:off x="219317"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5" name="Google Shape;75;p11"/>
          <p:cNvSpPr txBox="1">
            <a:spLocks noGrp="1"/>
          </p:cNvSpPr>
          <p:nvPr>
            <p:ph type="subTitle" idx="1"/>
          </p:nvPr>
        </p:nvSpPr>
        <p:spPr>
          <a:xfrm>
            <a:off x="219314"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6" name="Google Shape;76;p11"/>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7" name="Google Shape;77;p11"/>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381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8" name="Google Shape;78;p11"/>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743"/>
        <p:cNvGrpSpPr/>
        <p:nvPr/>
      </p:nvGrpSpPr>
      <p:grpSpPr>
        <a:xfrm>
          <a:off x="0" y="0"/>
          <a:ext cx="0" cy="0"/>
          <a:chOff x="0" y="0"/>
          <a:chExt cx="0" cy="0"/>
        </a:xfrm>
      </p:grpSpPr>
      <p:sp>
        <p:nvSpPr>
          <p:cNvPr id="744" name="Google Shape;744;p105"/>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5"/>
        <p:cNvGrpSpPr/>
        <p:nvPr/>
      </p:nvGrpSpPr>
      <p:grpSpPr>
        <a:xfrm>
          <a:off x="0" y="0"/>
          <a:ext cx="0" cy="0"/>
          <a:chOff x="0" y="0"/>
          <a:chExt cx="0" cy="0"/>
        </a:xfrm>
      </p:grpSpPr>
      <p:sp>
        <p:nvSpPr>
          <p:cNvPr id="746" name="Google Shape;746;p106"/>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47" name="Google Shape;747;p10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48" name="Google Shape;748;p10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749" name="Google Shape;749;p106"/>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750"/>
        <p:cNvGrpSpPr/>
        <p:nvPr/>
      </p:nvGrpSpPr>
      <p:grpSpPr>
        <a:xfrm>
          <a:off x="0" y="0"/>
          <a:ext cx="0" cy="0"/>
          <a:chOff x="0" y="0"/>
          <a:chExt cx="0" cy="0"/>
        </a:xfrm>
      </p:grpSpPr>
      <p:sp>
        <p:nvSpPr>
          <p:cNvPr id="751" name="Google Shape;751;p10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52" name="Google Shape;752;p10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753" name="Google Shape;753;p107"/>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754"/>
        <p:cNvGrpSpPr/>
        <p:nvPr/>
      </p:nvGrpSpPr>
      <p:grpSpPr>
        <a:xfrm>
          <a:off x="0" y="0"/>
          <a:ext cx="0" cy="0"/>
          <a:chOff x="0" y="0"/>
          <a:chExt cx="0" cy="0"/>
        </a:xfrm>
      </p:grpSpPr>
      <p:sp>
        <p:nvSpPr>
          <p:cNvPr id="755" name="Google Shape;755;p108"/>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56" name="Google Shape;756;p10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a:p>
        </p:txBody>
      </p:sp>
      <p:pic>
        <p:nvPicPr>
          <p:cNvPr id="757" name="Google Shape;757;p108"/>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758" name="Google Shape;758;p108"/>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759"/>
        <p:cNvGrpSpPr/>
        <p:nvPr/>
      </p:nvGrpSpPr>
      <p:grpSpPr>
        <a:xfrm>
          <a:off x="0" y="0"/>
          <a:ext cx="0" cy="0"/>
          <a:chOff x="0" y="0"/>
          <a:chExt cx="0" cy="0"/>
        </a:xfrm>
      </p:grpSpPr>
      <p:sp>
        <p:nvSpPr>
          <p:cNvPr id="760" name="Google Shape;760;p10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61" name="Google Shape;761;p10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762" name="Google Shape;762;p109"/>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763" name="Google Shape;763;p109"/>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4"/>
        <p:cNvGrpSpPr/>
        <p:nvPr/>
      </p:nvGrpSpPr>
      <p:grpSpPr>
        <a:xfrm>
          <a:off x="0" y="0"/>
          <a:ext cx="0" cy="0"/>
          <a:chOff x="0" y="0"/>
          <a:chExt cx="0" cy="0"/>
        </a:xfrm>
      </p:grpSpPr>
      <p:sp>
        <p:nvSpPr>
          <p:cNvPr id="765" name="Google Shape;765;p110"/>
          <p:cNvSpPr txBox="1">
            <a:spLocks noGrp="1"/>
          </p:cNvSpPr>
          <p:nvPr>
            <p:ph type="title"/>
          </p:nvPr>
        </p:nvSpPr>
        <p:spPr>
          <a:xfrm>
            <a:off x="304800" y="279398"/>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66" name="Google Shape;766;p110"/>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7" name="Google Shape;767;p110"/>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110"/>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69" name="Google Shape;769;p11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770" name="Google Shape;770;p110"/>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771"/>
        <p:cNvGrpSpPr/>
        <p:nvPr/>
      </p:nvGrpSpPr>
      <p:grpSpPr>
        <a:xfrm>
          <a:off x="0" y="0"/>
          <a:ext cx="0" cy="0"/>
          <a:chOff x="0" y="0"/>
          <a:chExt cx="0" cy="0"/>
        </a:xfrm>
      </p:grpSpPr>
      <p:sp>
        <p:nvSpPr>
          <p:cNvPr id="772" name="Google Shape;772;p111"/>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3" name="Google Shape;773;p11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74" name="Google Shape;774;p111"/>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p111"/>
          <p:cNvSpPr txBox="1">
            <a:spLocks noGrp="1"/>
          </p:cNvSpPr>
          <p:nvPr>
            <p:ph type="body" idx="3"/>
          </p:nvPr>
        </p:nvSpPr>
        <p:spPr>
          <a:xfrm>
            <a:off x="4673600" y="5646676"/>
            <a:ext cx="40131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6" name="Google Shape;776;p11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77" name="Google Shape;777;p11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778"/>
        <p:cNvGrpSpPr/>
        <p:nvPr/>
      </p:nvGrpSpPr>
      <p:grpSpPr>
        <a:xfrm>
          <a:off x="0" y="0"/>
          <a:ext cx="0" cy="0"/>
          <a:chOff x="0" y="0"/>
          <a:chExt cx="0" cy="0"/>
        </a:xfrm>
      </p:grpSpPr>
      <p:sp>
        <p:nvSpPr>
          <p:cNvPr id="779" name="Google Shape;779;p112"/>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0" name="Google Shape;780;p112"/>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1" name="Google Shape;781;p112"/>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82" name="Google Shape;782;p112"/>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3" name="Google Shape;783;p112"/>
          <p:cNvSpPr txBox="1">
            <a:spLocks noGrp="1"/>
          </p:cNvSpPr>
          <p:nvPr>
            <p:ph type="body" idx="4"/>
          </p:nvPr>
        </p:nvSpPr>
        <p:spPr>
          <a:xfrm>
            <a:off x="4673600" y="5646676"/>
            <a:ext cx="40578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4" name="Google Shape;784;p112"/>
          <p:cNvSpPr txBox="1">
            <a:spLocks noGrp="1"/>
          </p:cNvSpPr>
          <p:nvPr>
            <p:ph type="body" idx="5"/>
          </p:nvPr>
        </p:nvSpPr>
        <p:spPr>
          <a:xfrm>
            <a:off x="4673600" y="3354830"/>
            <a:ext cx="40131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5" name="Google Shape;785;p11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86" name="Google Shape;786;p11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787"/>
        <p:cNvGrpSpPr/>
        <p:nvPr/>
      </p:nvGrpSpPr>
      <p:grpSpPr>
        <a:xfrm>
          <a:off x="0" y="0"/>
          <a:ext cx="0" cy="0"/>
          <a:chOff x="0" y="0"/>
          <a:chExt cx="0" cy="0"/>
        </a:xfrm>
      </p:grpSpPr>
      <p:sp>
        <p:nvSpPr>
          <p:cNvPr id="788" name="Google Shape;788;p113"/>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9" name="Google Shape;789;p113"/>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90" name="Google Shape;790;p113"/>
          <p:cNvSpPr txBox="1">
            <a:spLocks noGrp="1"/>
          </p:cNvSpPr>
          <p:nvPr>
            <p:ph type="body" idx="1"/>
          </p:nvPr>
        </p:nvSpPr>
        <p:spPr>
          <a:xfrm>
            <a:off x="4683119" y="5646676"/>
            <a:ext cx="40038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1" name="Google Shape;791;p113"/>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2" name="Google Shape;792;p113"/>
          <p:cNvSpPr txBox="1">
            <a:spLocks noGrp="1"/>
          </p:cNvSpPr>
          <p:nvPr>
            <p:ph type="body" idx="4"/>
          </p:nvPr>
        </p:nvSpPr>
        <p:spPr>
          <a:xfrm>
            <a:off x="304800" y="5646676"/>
            <a:ext cx="42258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3" name="Google Shape;793;p11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94" name="Google Shape;794;p11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795"/>
        <p:cNvGrpSpPr/>
        <p:nvPr/>
      </p:nvGrpSpPr>
      <p:grpSpPr>
        <a:xfrm>
          <a:off x="0" y="0"/>
          <a:ext cx="0" cy="0"/>
          <a:chOff x="0" y="0"/>
          <a:chExt cx="0" cy="0"/>
        </a:xfrm>
      </p:grpSpPr>
      <p:sp>
        <p:nvSpPr>
          <p:cNvPr id="796" name="Google Shape;796;p114"/>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7" name="Google Shape;797;p114"/>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8" name="Google Shape;798;p114"/>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9" name="Google Shape;799;p114"/>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0" name="Google Shape;800;p114"/>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01" name="Google Shape;801;p114"/>
          <p:cNvSpPr txBox="1">
            <a:spLocks noGrp="1"/>
          </p:cNvSpPr>
          <p:nvPr>
            <p:ph type="body" idx="1"/>
          </p:nvPr>
        </p:nvSpPr>
        <p:spPr>
          <a:xfrm>
            <a:off x="4533898" y="5646676"/>
            <a:ext cx="41529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2" name="Google Shape;802;p114"/>
          <p:cNvSpPr txBox="1">
            <a:spLocks noGrp="1"/>
          </p:cNvSpPr>
          <p:nvPr>
            <p:ph type="body" idx="6"/>
          </p:nvPr>
        </p:nvSpPr>
        <p:spPr>
          <a:xfrm>
            <a:off x="304800" y="5646676"/>
            <a:ext cx="41592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3" name="Google Shape;803;p114"/>
          <p:cNvSpPr txBox="1">
            <a:spLocks noGrp="1"/>
          </p:cNvSpPr>
          <p:nvPr>
            <p:ph type="body" idx="7"/>
          </p:nvPr>
        </p:nvSpPr>
        <p:spPr>
          <a:xfrm>
            <a:off x="4530721" y="3354830"/>
            <a:ext cx="41562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4" name="Google Shape;804;p114"/>
          <p:cNvSpPr txBox="1">
            <a:spLocks noGrp="1"/>
          </p:cNvSpPr>
          <p:nvPr>
            <p:ph type="body" idx="8"/>
          </p:nvPr>
        </p:nvSpPr>
        <p:spPr>
          <a:xfrm>
            <a:off x="304801" y="3354830"/>
            <a:ext cx="41592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5" name="Google Shape;805;p11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06" name="Google Shape;806;p11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79"/>
        <p:cNvGrpSpPr/>
        <p:nvPr/>
      </p:nvGrpSpPr>
      <p:grpSpPr>
        <a:xfrm>
          <a:off x="0" y="0"/>
          <a:ext cx="0" cy="0"/>
          <a:chOff x="0" y="0"/>
          <a:chExt cx="0" cy="0"/>
        </a:xfrm>
      </p:grpSpPr>
      <p:sp>
        <p:nvSpPr>
          <p:cNvPr id="80" name="Google Shape;80;p12"/>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2" name="Google Shape;82;p1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3" name="Google Shape;83;p1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84" name="Google Shape;84;p12"/>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810"/>
        <p:cNvGrpSpPr/>
        <p:nvPr/>
      </p:nvGrpSpPr>
      <p:grpSpPr>
        <a:xfrm>
          <a:off x="0" y="0"/>
          <a:ext cx="0" cy="0"/>
          <a:chOff x="0" y="0"/>
          <a:chExt cx="0" cy="0"/>
        </a:xfrm>
      </p:grpSpPr>
      <p:sp>
        <p:nvSpPr>
          <p:cNvPr id="811" name="Google Shape;811;p116"/>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12" name="Google Shape;812;p116"/>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13" name="Google Shape;813;p116"/>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4" name="Google Shape;814;p116"/>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15" name="Google Shape;815;p11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816" name="Google Shape;816;p116"/>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17"/>
        <p:cNvGrpSpPr/>
        <p:nvPr/>
      </p:nvGrpSpPr>
      <p:grpSpPr>
        <a:xfrm>
          <a:off x="0" y="0"/>
          <a:ext cx="0" cy="0"/>
          <a:chOff x="0" y="0"/>
          <a:chExt cx="0" cy="0"/>
        </a:xfrm>
      </p:grpSpPr>
      <p:sp>
        <p:nvSpPr>
          <p:cNvPr id="818" name="Google Shape;818;p117"/>
          <p:cNvSpPr/>
          <p:nvPr/>
        </p:nvSpPr>
        <p:spPr>
          <a:xfrm>
            <a:off x="0" y="0"/>
            <a:ext cx="9144000" cy="6858000"/>
          </a:xfrm>
          <a:prstGeom prst="rect">
            <a:avLst/>
          </a:prstGeom>
          <a:solidFill>
            <a:srgbClr val="1C9963"/>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19" name="Google Shape;819;p11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20" name="Google Shape;820;p117"/>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21" name="Google Shape;821;p11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22" name="Google Shape;822;p117"/>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23" name="Google Shape;823;p117"/>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824" name="Google Shape;824;p117"/>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25"/>
        <p:cNvGrpSpPr/>
        <p:nvPr/>
      </p:nvGrpSpPr>
      <p:grpSpPr>
        <a:xfrm>
          <a:off x="0" y="0"/>
          <a:ext cx="0" cy="0"/>
          <a:chOff x="0" y="0"/>
          <a:chExt cx="0" cy="0"/>
        </a:xfrm>
      </p:grpSpPr>
      <p:sp>
        <p:nvSpPr>
          <p:cNvPr id="826" name="Google Shape;826;p118"/>
          <p:cNvSpPr/>
          <p:nvPr/>
        </p:nvSpPr>
        <p:spPr>
          <a:xfrm>
            <a:off x="0" y="0"/>
            <a:ext cx="9144000" cy="6858000"/>
          </a:xfrm>
          <a:prstGeom prst="rect">
            <a:avLst/>
          </a:prstGeom>
          <a:solidFill>
            <a:srgbClr val="A9B0AC"/>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27" name="Google Shape;827;p118"/>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28" name="Google Shape;828;p11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29" name="Google Shape;829;p118"/>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30" name="Google Shape;830;p11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31" name="Google Shape;831;p118"/>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832" name="Google Shape;832;p118"/>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3"/>
        <p:cNvGrpSpPr/>
        <p:nvPr/>
      </p:nvGrpSpPr>
      <p:grpSpPr>
        <a:xfrm>
          <a:off x="0" y="0"/>
          <a:ext cx="0" cy="0"/>
          <a:chOff x="0" y="0"/>
          <a:chExt cx="0" cy="0"/>
        </a:xfrm>
      </p:grpSpPr>
      <p:sp>
        <p:nvSpPr>
          <p:cNvPr id="834" name="Google Shape;834;p119"/>
          <p:cNvSpPr/>
          <p:nvPr/>
        </p:nvSpPr>
        <p:spPr>
          <a:xfrm>
            <a:off x="0" y="0"/>
            <a:ext cx="9144000" cy="6858000"/>
          </a:xfrm>
          <a:prstGeom prst="rect">
            <a:avLst/>
          </a:prstGeom>
          <a:solidFill>
            <a:srgbClr val="464646"/>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35" name="Google Shape;835;p11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36" name="Google Shape;836;p11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37" name="Google Shape;837;p11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38" name="Google Shape;838;p11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39" name="Google Shape;839;p119"/>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840" name="Google Shape;840;p119"/>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841"/>
        <p:cNvGrpSpPr/>
        <p:nvPr/>
      </p:nvGrpSpPr>
      <p:grpSpPr>
        <a:xfrm>
          <a:off x="0" y="0"/>
          <a:ext cx="0" cy="0"/>
          <a:chOff x="0" y="0"/>
          <a:chExt cx="0" cy="0"/>
        </a:xfrm>
      </p:grpSpPr>
      <p:sp>
        <p:nvSpPr>
          <p:cNvPr id="842" name="Google Shape;842;p120"/>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43" name="Google Shape;843;p120"/>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44" name="Google Shape;844;p120"/>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845" name="Google Shape;845;p120"/>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846" name="Google Shape;846;p120"/>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7"/>
        <p:cNvGrpSpPr/>
        <p:nvPr/>
      </p:nvGrpSpPr>
      <p:grpSpPr>
        <a:xfrm>
          <a:off x="0" y="0"/>
          <a:ext cx="0" cy="0"/>
          <a:chOff x="0" y="0"/>
          <a:chExt cx="0" cy="0"/>
        </a:xfrm>
      </p:grpSpPr>
      <p:sp>
        <p:nvSpPr>
          <p:cNvPr id="848" name="Google Shape;848;p121"/>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49" name="Google Shape;849;p121"/>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50" name="Google Shape;850;p121"/>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51" name="Google Shape;851;p121"/>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52" name="Google Shape;852;p121"/>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53" name="Google Shape;853;p121"/>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54" name="Google Shape;854;p12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855" name="Google Shape;855;p121">
            <a:hlinkClick r:id="rId2"/>
          </p:cNvPr>
          <p:cNvSpPr/>
          <p:nvPr/>
        </p:nvSpPr>
        <p:spPr>
          <a:xfrm>
            <a:off x="3542586" y="6519775"/>
            <a:ext cx="1906800" cy="1755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856"/>
        <p:cNvGrpSpPr/>
        <p:nvPr/>
      </p:nvGrpSpPr>
      <p:grpSpPr>
        <a:xfrm>
          <a:off x="0" y="0"/>
          <a:ext cx="0" cy="0"/>
          <a:chOff x="0" y="0"/>
          <a:chExt cx="0" cy="0"/>
        </a:xfrm>
      </p:grpSpPr>
      <p:sp>
        <p:nvSpPr>
          <p:cNvPr id="857" name="Google Shape;857;p122"/>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58" name="Google Shape;858;p122"/>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59" name="Google Shape;859;p122"/>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60" name="Google Shape;860;p122"/>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61" name="Google Shape;861;p122"/>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862"/>
        <p:cNvGrpSpPr/>
        <p:nvPr/>
      </p:nvGrpSpPr>
      <p:grpSpPr>
        <a:xfrm>
          <a:off x="0" y="0"/>
          <a:ext cx="0" cy="0"/>
          <a:chOff x="0" y="0"/>
          <a:chExt cx="0" cy="0"/>
        </a:xfrm>
      </p:grpSpPr>
      <p:sp>
        <p:nvSpPr>
          <p:cNvPr id="863" name="Google Shape;863;p123"/>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64" name="Google Shape;864;p123"/>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65" name="Google Shape;865;p123"/>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66" name="Google Shape;866;p123"/>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2667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67" name="Google Shape;867;p123"/>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868"/>
        <p:cNvGrpSpPr/>
        <p:nvPr/>
      </p:nvGrpSpPr>
      <p:grpSpPr>
        <a:xfrm>
          <a:off x="0" y="0"/>
          <a:ext cx="0" cy="0"/>
          <a:chOff x="0" y="0"/>
          <a:chExt cx="0" cy="0"/>
        </a:xfrm>
      </p:grpSpPr>
      <p:sp>
        <p:nvSpPr>
          <p:cNvPr id="869" name="Google Shape;869;p124"/>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70" name="Google Shape;870;p12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71" name="Google Shape;871;p12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872" name="Google Shape;872;p124"/>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873"/>
        <p:cNvGrpSpPr/>
        <p:nvPr/>
      </p:nvGrpSpPr>
      <p:grpSpPr>
        <a:xfrm>
          <a:off x="0" y="0"/>
          <a:ext cx="0" cy="0"/>
          <a:chOff x="0" y="0"/>
          <a:chExt cx="0" cy="0"/>
        </a:xfrm>
      </p:grpSpPr>
      <p:sp>
        <p:nvSpPr>
          <p:cNvPr id="874" name="Google Shape;874;p125"/>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5" name="Google Shape;875;p125"/>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76" name="Google Shape;876;p12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77" name="Google Shape;877;p12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878" name="Google Shape;878;p125"/>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85"/>
        <p:cNvGrpSpPr/>
        <p:nvPr/>
      </p:nvGrpSpPr>
      <p:grpSpPr>
        <a:xfrm>
          <a:off x="0" y="0"/>
          <a:ext cx="0" cy="0"/>
          <a:chOff x="0" y="0"/>
          <a:chExt cx="0" cy="0"/>
        </a:xfrm>
      </p:grpSpPr>
      <p:sp>
        <p:nvSpPr>
          <p:cNvPr id="86" name="Google Shape;86;p13"/>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8" name="Google Shape;88;p1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9" name="Google Shape;89;p1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90" name="Google Shape;90;p1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879"/>
        <p:cNvGrpSpPr/>
        <p:nvPr/>
      </p:nvGrpSpPr>
      <p:grpSpPr>
        <a:xfrm>
          <a:off x="0" y="0"/>
          <a:ext cx="0" cy="0"/>
          <a:chOff x="0" y="0"/>
          <a:chExt cx="0" cy="0"/>
        </a:xfrm>
      </p:grpSpPr>
      <p:sp>
        <p:nvSpPr>
          <p:cNvPr id="880" name="Google Shape;880;p126"/>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1" name="Google Shape;881;p126"/>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82" name="Google Shape;882;p12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83" name="Google Shape;883;p12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884" name="Google Shape;884;p126"/>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885"/>
        <p:cNvGrpSpPr/>
        <p:nvPr/>
      </p:nvGrpSpPr>
      <p:grpSpPr>
        <a:xfrm>
          <a:off x="0" y="0"/>
          <a:ext cx="0" cy="0"/>
          <a:chOff x="0" y="0"/>
          <a:chExt cx="0" cy="0"/>
        </a:xfrm>
      </p:grpSpPr>
      <p:sp>
        <p:nvSpPr>
          <p:cNvPr id="886" name="Google Shape;886;p12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887" name="Google Shape;887;p12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888" name="Google Shape;888;p127"/>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89" name="Google Shape;889;p127"/>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0" name="Google Shape;890;p127"/>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1" name="Google Shape;891;p127"/>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2" name="Google Shape;892;p127"/>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3" name="Google Shape;893;p127"/>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4" name="Google Shape;894;p127"/>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5" name="Google Shape;895;p127"/>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6" name="Google Shape;896;p127"/>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7" name="Google Shape;897;p127"/>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8" name="Google Shape;898;p127"/>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9" name="Google Shape;899;p127"/>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0" name="Google Shape;900;p127"/>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01" name="Google Shape;901;p127"/>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902"/>
        <p:cNvGrpSpPr/>
        <p:nvPr/>
      </p:nvGrpSpPr>
      <p:grpSpPr>
        <a:xfrm>
          <a:off x="0" y="0"/>
          <a:ext cx="0" cy="0"/>
          <a:chOff x="0" y="0"/>
          <a:chExt cx="0" cy="0"/>
        </a:xfrm>
      </p:grpSpPr>
      <p:sp>
        <p:nvSpPr>
          <p:cNvPr id="903" name="Google Shape;903;p128"/>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4"/>
        <p:cNvGrpSpPr/>
        <p:nvPr/>
      </p:nvGrpSpPr>
      <p:grpSpPr>
        <a:xfrm>
          <a:off x="0" y="0"/>
          <a:ext cx="0" cy="0"/>
          <a:chOff x="0" y="0"/>
          <a:chExt cx="0" cy="0"/>
        </a:xfrm>
      </p:grpSpPr>
      <p:sp>
        <p:nvSpPr>
          <p:cNvPr id="905" name="Google Shape;905;p129"/>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06" name="Google Shape;906;p12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07" name="Google Shape;907;p12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908" name="Google Shape;908;p129"/>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909"/>
        <p:cNvGrpSpPr/>
        <p:nvPr/>
      </p:nvGrpSpPr>
      <p:grpSpPr>
        <a:xfrm>
          <a:off x="0" y="0"/>
          <a:ext cx="0" cy="0"/>
          <a:chOff x="0" y="0"/>
          <a:chExt cx="0" cy="0"/>
        </a:xfrm>
      </p:grpSpPr>
      <p:sp>
        <p:nvSpPr>
          <p:cNvPr id="910" name="Google Shape;910;p13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11" name="Google Shape;911;p13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912" name="Google Shape;912;p130"/>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913"/>
        <p:cNvGrpSpPr/>
        <p:nvPr/>
      </p:nvGrpSpPr>
      <p:grpSpPr>
        <a:xfrm>
          <a:off x="0" y="0"/>
          <a:ext cx="0" cy="0"/>
          <a:chOff x="0" y="0"/>
          <a:chExt cx="0" cy="0"/>
        </a:xfrm>
      </p:grpSpPr>
      <p:sp>
        <p:nvSpPr>
          <p:cNvPr id="914" name="Google Shape;914;p131"/>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15" name="Google Shape;915;p13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a:p>
        </p:txBody>
      </p:sp>
      <p:pic>
        <p:nvPicPr>
          <p:cNvPr id="916" name="Google Shape;916;p131"/>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917" name="Google Shape;917;p131"/>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918"/>
        <p:cNvGrpSpPr/>
        <p:nvPr/>
      </p:nvGrpSpPr>
      <p:grpSpPr>
        <a:xfrm>
          <a:off x="0" y="0"/>
          <a:ext cx="0" cy="0"/>
          <a:chOff x="0" y="0"/>
          <a:chExt cx="0" cy="0"/>
        </a:xfrm>
      </p:grpSpPr>
      <p:sp>
        <p:nvSpPr>
          <p:cNvPr id="919" name="Google Shape;919;p13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20" name="Google Shape;920;p132"/>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921" name="Google Shape;921;p132"/>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922" name="Google Shape;922;p132"/>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3"/>
        <p:cNvGrpSpPr/>
        <p:nvPr/>
      </p:nvGrpSpPr>
      <p:grpSpPr>
        <a:xfrm>
          <a:off x="0" y="0"/>
          <a:ext cx="0" cy="0"/>
          <a:chOff x="0" y="0"/>
          <a:chExt cx="0" cy="0"/>
        </a:xfrm>
      </p:grpSpPr>
      <p:sp>
        <p:nvSpPr>
          <p:cNvPr id="924" name="Google Shape;924;p133"/>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25" name="Google Shape;925;p133"/>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6" name="Google Shape;926;p133"/>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13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28" name="Google Shape;928;p13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929" name="Google Shape;929;p133">
            <a:hlinkClick r:id="rId2"/>
          </p:cNvPr>
          <p:cNvSpPr/>
          <p:nvPr/>
        </p:nvSpPr>
        <p:spPr>
          <a:xfrm>
            <a:off x="3542586" y="6519775"/>
            <a:ext cx="1906800" cy="1755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930"/>
        <p:cNvGrpSpPr/>
        <p:nvPr/>
      </p:nvGrpSpPr>
      <p:grpSpPr>
        <a:xfrm>
          <a:off x="0" y="0"/>
          <a:ext cx="0" cy="0"/>
          <a:chOff x="0" y="0"/>
          <a:chExt cx="0" cy="0"/>
        </a:xfrm>
      </p:grpSpPr>
      <p:sp>
        <p:nvSpPr>
          <p:cNvPr id="931" name="Google Shape;931;p134"/>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32" name="Google Shape;932;p134"/>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33" name="Google Shape;933;p134"/>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4" name="Google Shape;934;p134"/>
          <p:cNvSpPr txBox="1">
            <a:spLocks noGrp="1"/>
          </p:cNvSpPr>
          <p:nvPr>
            <p:ph type="body" idx="3"/>
          </p:nvPr>
        </p:nvSpPr>
        <p:spPr>
          <a:xfrm>
            <a:off x="4673600" y="5646677"/>
            <a:ext cx="40131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5" name="Google Shape;935;p13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36" name="Google Shape;936;p13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937"/>
        <p:cNvGrpSpPr/>
        <p:nvPr/>
      </p:nvGrpSpPr>
      <p:grpSpPr>
        <a:xfrm>
          <a:off x="0" y="0"/>
          <a:ext cx="0" cy="0"/>
          <a:chOff x="0" y="0"/>
          <a:chExt cx="0" cy="0"/>
        </a:xfrm>
      </p:grpSpPr>
      <p:sp>
        <p:nvSpPr>
          <p:cNvPr id="938" name="Google Shape;938;p135"/>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39" name="Google Shape;939;p135"/>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40" name="Google Shape;940;p135"/>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41" name="Google Shape;941;p135"/>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135"/>
          <p:cNvSpPr txBox="1">
            <a:spLocks noGrp="1"/>
          </p:cNvSpPr>
          <p:nvPr>
            <p:ph type="body" idx="4"/>
          </p:nvPr>
        </p:nvSpPr>
        <p:spPr>
          <a:xfrm>
            <a:off x="4673600" y="5646677"/>
            <a:ext cx="40578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3" name="Google Shape;943;p135"/>
          <p:cNvSpPr txBox="1">
            <a:spLocks noGrp="1"/>
          </p:cNvSpPr>
          <p:nvPr>
            <p:ph type="body" idx="5"/>
          </p:nvPr>
        </p:nvSpPr>
        <p:spPr>
          <a:xfrm>
            <a:off x="4673600" y="3354831"/>
            <a:ext cx="40131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4" name="Google Shape;944;p13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45" name="Google Shape;945;p13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91"/>
        <p:cNvGrpSpPr/>
        <p:nvPr/>
      </p:nvGrpSpPr>
      <p:grpSpPr>
        <a:xfrm>
          <a:off x="0" y="0"/>
          <a:ext cx="0" cy="0"/>
          <a:chOff x="0" y="0"/>
          <a:chExt cx="0" cy="0"/>
        </a:xfrm>
      </p:grpSpPr>
      <p:sp>
        <p:nvSpPr>
          <p:cNvPr id="92" name="Google Shape;92;p1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93" name="Google Shape;93;p1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94" name="Google Shape;94;p14"/>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5" name="Google Shape;95;p14"/>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14"/>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body" idx="3"/>
          </p:nvPr>
        </p:nvSpPr>
        <p:spPr>
          <a:xfrm>
            <a:off x="4624612" y="240062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body" idx="4"/>
          </p:nvPr>
        </p:nvSpPr>
        <p:spPr>
          <a:xfrm>
            <a:off x="7209514" y="240062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body" idx="5"/>
          </p:nvPr>
        </p:nvSpPr>
        <p:spPr>
          <a:xfrm>
            <a:off x="4624612" y="295501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14"/>
          <p:cNvSpPr txBox="1">
            <a:spLocks noGrp="1"/>
          </p:cNvSpPr>
          <p:nvPr>
            <p:ph type="body" idx="6"/>
          </p:nvPr>
        </p:nvSpPr>
        <p:spPr>
          <a:xfrm>
            <a:off x="7209514" y="295501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14"/>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4"/>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4"/>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14"/>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4"/>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14"/>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Google Shape;107;p1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946"/>
        <p:cNvGrpSpPr/>
        <p:nvPr/>
      </p:nvGrpSpPr>
      <p:grpSpPr>
        <a:xfrm>
          <a:off x="0" y="0"/>
          <a:ext cx="0" cy="0"/>
          <a:chOff x="0" y="0"/>
          <a:chExt cx="0" cy="0"/>
        </a:xfrm>
      </p:grpSpPr>
      <p:sp>
        <p:nvSpPr>
          <p:cNvPr id="947" name="Google Shape;947;p136"/>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48" name="Google Shape;948;p136"/>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49" name="Google Shape;949;p136"/>
          <p:cNvSpPr txBox="1">
            <a:spLocks noGrp="1"/>
          </p:cNvSpPr>
          <p:nvPr>
            <p:ph type="body" idx="1"/>
          </p:nvPr>
        </p:nvSpPr>
        <p:spPr>
          <a:xfrm>
            <a:off x="4683120" y="5646677"/>
            <a:ext cx="40038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0" name="Google Shape;950;p136"/>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1" name="Google Shape;951;p136"/>
          <p:cNvSpPr txBox="1">
            <a:spLocks noGrp="1"/>
          </p:cNvSpPr>
          <p:nvPr>
            <p:ph type="body" idx="4"/>
          </p:nvPr>
        </p:nvSpPr>
        <p:spPr>
          <a:xfrm>
            <a:off x="304800" y="5646677"/>
            <a:ext cx="42258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2" name="Google Shape;952;p13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53" name="Google Shape;953;p13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954"/>
        <p:cNvGrpSpPr/>
        <p:nvPr/>
      </p:nvGrpSpPr>
      <p:grpSpPr>
        <a:xfrm>
          <a:off x="0" y="0"/>
          <a:ext cx="0" cy="0"/>
          <a:chOff x="0" y="0"/>
          <a:chExt cx="0" cy="0"/>
        </a:xfrm>
      </p:grpSpPr>
      <p:sp>
        <p:nvSpPr>
          <p:cNvPr id="955" name="Google Shape;955;p137"/>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6" name="Google Shape;956;p137"/>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7" name="Google Shape;957;p137"/>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8" name="Google Shape;958;p137"/>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9" name="Google Shape;959;p137"/>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60" name="Google Shape;960;p137"/>
          <p:cNvSpPr txBox="1">
            <a:spLocks noGrp="1"/>
          </p:cNvSpPr>
          <p:nvPr>
            <p:ph type="body" idx="1"/>
          </p:nvPr>
        </p:nvSpPr>
        <p:spPr>
          <a:xfrm>
            <a:off x="4533898" y="5646677"/>
            <a:ext cx="41529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1" name="Google Shape;961;p137"/>
          <p:cNvSpPr txBox="1">
            <a:spLocks noGrp="1"/>
          </p:cNvSpPr>
          <p:nvPr>
            <p:ph type="body" idx="6"/>
          </p:nvPr>
        </p:nvSpPr>
        <p:spPr>
          <a:xfrm>
            <a:off x="304800" y="5646677"/>
            <a:ext cx="41592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2" name="Google Shape;962;p137"/>
          <p:cNvSpPr txBox="1">
            <a:spLocks noGrp="1"/>
          </p:cNvSpPr>
          <p:nvPr>
            <p:ph type="body" idx="7"/>
          </p:nvPr>
        </p:nvSpPr>
        <p:spPr>
          <a:xfrm>
            <a:off x="4530722" y="3354831"/>
            <a:ext cx="41562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3" name="Google Shape;963;p137"/>
          <p:cNvSpPr txBox="1">
            <a:spLocks noGrp="1"/>
          </p:cNvSpPr>
          <p:nvPr>
            <p:ph type="body" idx="8"/>
          </p:nvPr>
        </p:nvSpPr>
        <p:spPr>
          <a:xfrm>
            <a:off x="304801" y="3354831"/>
            <a:ext cx="41592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4" name="Google Shape;964;p13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65" name="Google Shape;965;p13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966"/>
        <p:cNvGrpSpPr/>
        <p:nvPr/>
      </p:nvGrpSpPr>
      <p:grpSpPr>
        <a:xfrm>
          <a:off x="0" y="0"/>
          <a:ext cx="0" cy="0"/>
          <a:chOff x="0" y="0"/>
          <a:chExt cx="0" cy="0"/>
        </a:xfrm>
      </p:grpSpPr>
      <p:sp>
        <p:nvSpPr>
          <p:cNvPr id="967" name="Google Shape;967;p138"/>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968" name="Google Shape;968;p138"/>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969" name="Google Shape;969;p138"/>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970" name="Google Shape;970;p138"/>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971" name="Google Shape;971;p138"/>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972" name="Google Shape;972;p138"/>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973" name="Google Shape;973;p138"/>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Lucida Sans"/>
                <a:ea typeface="Lucida Sans"/>
                <a:cs typeface="Lucida Sans"/>
                <a:sym typeface="Lucida Sans"/>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8"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974" name="Google Shape;974;p138"/>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975" name="Google Shape;975;p138"/>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976" name="Google Shape;976;p138"/>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sp>
        <p:nvSpPr>
          <p:cNvPr id="977" name="Google Shape;977;p138"/>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cxnSp>
        <p:nvCxnSpPr>
          <p:cNvPr id="978" name="Google Shape;978;p138"/>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979" name="Google Shape;979;p138"/>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80" name="Google Shape;980;p138"/>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81" name="Google Shape;981;p138"/>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9pPr>
          </a:lstStyle>
          <a:p>
            <a:pPr marL="0" lvl="0" indent="0" algn="ctr" rtl="0">
              <a:spcBef>
                <a:spcPts val="0"/>
              </a:spcBef>
              <a:spcAft>
                <a:spcPts val="0"/>
              </a:spcAft>
              <a:buNone/>
            </a:pPr>
            <a:fld id="{00000000-1234-1234-1234-123412341234}" type="slidenum">
              <a:rPr lang="en-US"/>
              <a:t>‹#›</a:t>
            </a:fld>
            <a:endParaRPr/>
          </a:p>
        </p:txBody>
      </p:sp>
      <p:sp>
        <p:nvSpPr>
          <p:cNvPr id="982" name="Google Shape;982;p138"/>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08"/>
        <p:cNvGrpSpPr/>
        <p:nvPr/>
      </p:nvGrpSpPr>
      <p:grpSpPr>
        <a:xfrm>
          <a:off x="0" y="0"/>
          <a:ext cx="0" cy="0"/>
          <a:chOff x="0" y="0"/>
          <a:chExt cx="0" cy="0"/>
        </a:xfrm>
      </p:grpSpPr>
      <p:sp>
        <p:nvSpPr>
          <p:cNvPr id="109" name="Google Shape;109;p15"/>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2" name="Google Shape;112;p1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3" name="Google Shape;113;p1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14" name="Google Shape;114;p16"/>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115"/>
        <p:cNvGrpSpPr/>
        <p:nvPr/>
      </p:nvGrpSpPr>
      <p:grpSpPr>
        <a:xfrm>
          <a:off x="0" y="0"/>
          <a:ext cx="0" cy="0"/>
          <a:chOff x="0" y="0"/>
          <a:chExt cx="0" cy="0"/>
        </a:xfrm>
      </p:grpSpPr>
      <p:sp>
        <p:nvSpPr>
          <p:cNvPr id="116" name="Google Shape;116;p17"/>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7" name="Google Shape;117;p1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a:p>
        </p:txBody>
      </p:sp>
      <p:pic>
        <p:nvPicPr>
          <p:cNvPr id="118" name="Google Shape;118;p17"/>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119" name="Google Shape;119;p17"/>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120"/>
        <p:cNvGrpSpPr/>
        <p:nvPr/>
      </p:nvGrpSpPr>
      <p:grpSpPr>
        <a:xfrm>
          <a:off x="0" y="0"/>
          <a:ext cx="0" cy="0"/>
          <a:chOff x="0" y="0"/>
          <a:chExt cx="0" cy="0"/>
        </a:xfrm>
      </p:grpSpPr>
      <p:sp>
        <p:nvSpPr>
          <p:cNvPr id="121" name="Google Shape;121;p1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22" name="Google Shape;122;p1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23" name="Google Shape;123;p18"/>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124" name="Google Shape;124;p18"/>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04800" y="279396"/>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27" name="Google Shape;127;p19"/>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1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30" name="Google Shape;130;p1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131" name="Google Shape;131;p19">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32"/>
        <p:cNvGrpSpPr/>
        <p:nvPr/>
      </p:nvGrpSpPr>
      <p:grpSpPr>
        <a:xfrm>
          <a:off x="0" y="0"/>
          <a:ext cx="0" cy="0"/>
          <a:chOff x="0" y="0"/>
          <a:chExt cx="0" cy="0"/>
        </a:xfrm>
      </p:grpSpPr>
      <p:sp>
        <p:nvSpPr>
          <p:cNvPr id="133" name="Google Shape;133;p20"/>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35" name="Google Shape;135;p20"/>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20"/>
          <p:cNvSpPr txBox="1">
            <a:spLocks noGrp="1"/>
          </p:cNvSpPr>
          <p:nvPr>
            <p:ph type="body" idx="3"/>
          </p:nvPr>
        </p:nvSpPr>
        <p:spPr>
          <a:xfrm>
            <a:off x="4673600" y="5646676"/>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p20"/>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38" name="Google Shape;138;p2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8"/>
        <p:cNvGrpSpPr/>
        <p:nvPr/>
      </p:nvGrpSpPr>
      <p:grpSpPr>
        <a:xfrm>
          <a:off x="0" y="0"/>
          <a:ext cx="0" cy="0"/>
          <a:chOff x="0" y="0"/>
          <a:chExt cx="0" cy="0"/>
        </a:xfrm>
      </p:grpSpPr>
      <p:sp>
        <p:nvSpPr>
          <p:cNvPr id="19" name="Google Shape;19;p3"/>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0" name="Google Shape;20;p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1" name="Google Shape;21;p3"/>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 name="Google Shape;23;p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4" name="Google Shape;24;p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39"/>
        <p:cNvGrpSpPr/>
        <p:nvPr/>
      </p:nvGrpSpPr>
      <p:grpSpPr>
        <a:xfrm>
          <a:off x="0" y="0"/>
          <a:ext cx="0" cy="0"/>
          <a:chOff x="0" y="0"/>
          <a:chExt cx="0" cy="0"/>
        </a:xfrm>
      </p:grpSpPr>
      <p:sp>
        <p:nvSpPr>
          <p:cNvPr id="140" name="Google Shape;140;p21"/>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Google Shape;141;p21"/>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Google Shape;142;p2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3" name="Google Shape;143;p21"/>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21"/>
          <p:cNvSpPr txBox="1">
            <a:spLocks noGrp="1"/>
          </p:cNvSpPr>
          <p:nvPr>
            <p:ph type="body" idx="4"/>
          </p:nvPr>
        </p:nvSpPr>
        <p:spPr>
          <a:xfrm>
            <a:off x="4673600" y="5646676"/>
            <a:ext cx="4057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21"/>
          <p:cNvSpPr txBox="1">
            <a:spLocks noGrp="1"/>
          </p:cNvSpPr>
          <p:nvPr>
            <p:ph type="body" idx="5"/>
          </p:nvPr>
        </p:nvSpPr>
        <p:spPr>
          <a:xfrm>
            <a:off x="4673600" y="3354830"/>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p2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47" name="Google Shape;147;p2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48"/>
        <p:cNvGrpSpPr/>
        <p:nvPr/>
      </p:nvGrpSpPr>
      <p:grpSpPr>
        <a:xfrm>
          <a:off x="0" y="0"/>
          <a:ext cx="0" cy="0"/>
          <a:chOff x="0" y="0"/>
          <a:chExt cx="0" cy="0"/>
        </a:xfrm>
      </p:grpSpPr>
      <p:sp>
        <p:nvSpPr>
          <p:cNvPr id="149" name="Google Shape;149;p22"/>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Google Shape;150;p22"/>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51" name="Google Shape;151;p22"/>
          <p:cNvSpPr txBox="1">
            <a:spLocks noGrp="1"/>
          </p:cNvSpPr>
          <p:nvPr>
            <p:ph type="body" idx="1"/>
          </p:nvPr>
        </p:nvSpPr>
        <p:spPr>
          <a:xfrm>
            <a:off x="4683119" y="5646676"/>
            <a:ext cx="4003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22"/>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Google Shape;153;p22"/>
          <p:cNvSpPr txBox="1">
            <a:spLocks noGrp="1"/>
          </p:cNvSpPr>
          <p:nvPr>
            <p:ph type="body" idx="4"/>
          </p:nvPr>
        </p:nvSpPr>
        <p:spPr>
          <a:xfrm>
            <a:off x="304800" y="5646676"/>
            <a:ext cx="4225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2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55" name="Google Shape;155;p2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56"/>
        <p:cNvGrpSpPr/>
        <p:nvPr/>
      </p:nvGrpSpPr>
      <p:grpSpPr>
        <a:xfrm>
          <a:off x="0" y="0"/>
          <a:ext cx="0" cy="0"/>
          <a:chOff x="0" y="0"/>
          <a:chExt cx="0" cy="0"/>
        </a:xfrm>
      </p:grpSpPr>
      <p:sp>
        <p:nvSpPr>
          <p:cNvPr id="157" name="Google Shape;157;p23"/>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8" name="Google Shape;158;p23"/>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Google Shape;159;p23"/>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Google Shape;160;p23"/>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Google Shape;161;p23"/>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2" name="Google Shape;162;p23"/>
          <p:cNvSpPr txBox="1">
            <a:spLocks noGrp="1"/>
          </p:cNvSpPr>
          <p:nvPr>
            <p:ph type="body" idx="1"/>
          </p:nvPr>
        </p:nvSpPr>
        <p:spPr>
          <a:xfrm>
            <a:off x="4533898" y="5646676"/>
            <a:ext cx="41529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23"/>
          <p:cNvSpPr txBox="1">
            <a:spLocks noGrp="1"/>
          </p:cNvSpPr>
          <p:nvPr>
            <p:ph type="body" idx="6"/>
          </p:nvPr>
        </p:nvSpPr>
        <p:spPr>
          <a:xfrm>
            <a:off x="304800" y="5646676"/>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Google Shape;164;p23"/>
          <p:cNvSpPr txBox="1">
            <a:spLocks noGrp="1"/>
          </p:cNvSpPr>
          <p:nvPr>
            <p:ph type="body" idx="7"/>
          </p:nvPr>
        </p:nvSpPr>
        <p:spPr>
          <a:xfrm>
            <a:off x="4530721" y="3354830"/>
            <a:ext cx="4156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p23"/>
          <p:cNvSpPr txBox="1">
            <a:spLocks noGrp="1"/>
          </p:cNvSpPr>
          <p:nvPr>
            <p:ph type="body" idx="8"/>
          </p:nvPr>
        </p:nvSpPr>
        <p:spPr>
          <a:xfrm>
            <a:off x="304801" y="3354830"/>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2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67" name="Google Shape;167;p2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71"/>
        <p:cNvGrpSpPr/>
        <p:nvPr/>
      </p:nvGrpSpPr>
      <p:grpSpPr>
        <a:xfrm>
          <a:off x="0" y="0"/>
          <a:ext cx="0" cy="0"/>
          <a:chOff x="0" y="0"/>
          <a:chExt cx="0" cy="0"/>
        </a:xfrm>
      </p:grpSpPr>
      <p:sp>
        <p:nvSpPr>
          <p:cNvPr id="172" name="Google Shape;172;p25"/>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73" name="Google Shape;173;p25"/>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4" name="Google Shape;174;p25"/>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Google Shape;175;p25"/>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76" name="Google Shape;176;p2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177" name="Google Shape;177;p25"/>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78"/>
        <p:cNvGrpSpPr/>
        <p:nvPr/>
      </p:nvGrpSpPr>
      <p:grpSpPr>
        <a:xfrm>
          <a:off x="0" y="0"/>
          <a:ext cx="0" cy="0"/>
          <a:chOff x="0" y="0"/>
          <a:chExt cx="0" cy="0"/>
        </a:xfrm>
      </p:grpSpPr>
      <p:sp>
        <p:nvSpPr>
          <p:cNvPr id="179" name="Google Shape;179;p26"/>
          <p:cNvSpPr/>
          <p:nvPr/>
        </p:nvSpPr>
        <p:spPr>
          <a:xfrm>
            <a:off x="0" y="0"/>
            <a:ext cx="9144000" cy="6858000"/>
          </a:xfrm>
          <a:prstGeom prst="rect">
            <a:avLst/>
          </a:prstGeom>
          <a:solidFill>
            <a:srgbClr val="1C9963"/>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80" name="Google Shape;180;p26"/>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1" name="Google Shape;181;p2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2" name="Google Shape;182;p26"/>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3" name="Google Shape;183;p2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4" name="Google Shape;184;p26"/>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185" name="Google Shape;185;p26"/>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86"/>
        <p:cNvGrpSpPr/>
        <p:nvPr/>
      </p:nvGrpSpPr>
      <p:grpSpPr>
        <a:xfrm>
          <a:off x="0" y="0"/>
          <a:ext cx="0" cy="0"/>
          <a:chOff x="0" y="0"/>
          <a:chExt cx="0" cy="0"/>
        </a:xfrm>
      </p:grpSpPr>
      <p:sp>
        <p:nvSpPr>
          <p:cNvPr id="187" name="Google Shape;187;p27"/>
          <p:cNvSpPr/>
          <p:nvPr/>
        </p:nvSpPr>
        <p:spPr>
          <a:xfrm>
            <a:off x="0" y="0"/>
            <a:ext cx="9144000" cy="6858000"/>
          </a:xfrm>
          <a:prstGeom prst="rect">
            <a:avLst/>
          </a:prstGeom>
          <a:solidFill>
            <a:srgbClr val="A9B0AC"/>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88" name="Google Shape;188;p2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9" name="Google Shape;189;p27"/>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0" name="Google Shape;190;p2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1" name="Google Shape;191;p27"/>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2" name="Google Shape;192;p27"/>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193" name="Google Shape;193;p27"/>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94"/>
        <p:cNvGrpSpPr/>
        <p:nvPr/>
      </p:nvGrpSpPr>
      <p:grpSpPr>
        <a:xfrm>
          <a:off x="0" y="0"/>
          <a:ext cx="0" cy="0"/>
          <a:chOff x="0" y="0"/>
          <a:chExt cx="0" cy="0"/>
        </a:xfrm>
      </p:grpSpPr>
      <p:sp>
        <p:nvSpPr>
          <p:cNvPr id="195" name="Google Shape;195;p28"/>
          <p:cNvSpPr/>
          <p:nvPr/>
        </p:nvSpPr>
        <p:spPr>
          <a:xfrm>
            <a:off x="0" y="0"/>
            <a:ext cx="9144000" cy="6858000"/>
          </a:xfrm>
          <a:prstGeom prst="rect">
            <a:avLst/>
          </a:prstGeom>
          <a:solidFill>
            <a:srgbClr val="464646"/>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96" name="Google Shape;196;p28"/>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7" name="Google Shape;197;p2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8" name="Google Shape;198;p28"/>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9" name="Google Shape;199;p2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0" name="Google Shape;200;p28"/>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201" name="Google Shape;201;p28"/>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202"/>
        <p:cNvGrpSpPr/>
        <p:nvPr/>
      </p:nvGrpSpPr>
      <p:grpSpPr>
        <a:xfrm>
          <a:off x="0" y="0"/>
          <a:ext cx="0" cy="0"/>
          <a:chOff x="0" y="0"/>
          <a:chExt cx="0" cy="0"/>
        </a:xfrm>
      </p:grpSpPr>
      <p:sp>
        <p:nvSpPr>
          <p:cNvPr id="203" name="Google Shape;203;p29"/>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04" name="Google Shape;204;p29"/>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5" name="Google Shape;205;p29"/>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206" name="Google Shape;206;p29"/>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207" name="Google Shape;207;p29"/>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10" name="Google Shape;210;p30"/>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1" name="Google Shape;211;p30"/>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2" name="Google Shape;212;p30"/>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3" name="Google Shape;213;p30"/>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4" name="Google Shape;214;p3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15" name="Google Shape;215;p3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216" name="Google Shape;216;p30">
            <a:hlinkClick r:id="rId2"/>
          </p:cNvPr>
          <p:cNvSpPr/>
          <p:nvPr/>
        </p:nvSpPr>
        <p:spPr>
          <a:xfrm>
            <a:off x="3542586" y="6519775"/>
            <a:ext cx="1906800" cy="175500"/>
          </a:xfrm>
          <a:prstGeom prst="rect">
            <a:avLst/>
          </a:prstGeom>
          <a:no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217"/>
        <p:cNvGrpSpPr/>
        <p:nvPr/>
      </p:nvGrpSpPr>
      <p:grpSpPr>
        <a:xfrm>
          <a:off x="0" y="0"/>
          <a:ext cx="0" cy="0"/>
          <a:chOff x="0" y="0"/>
          <a:chExt cx="0" cy="0"/>
        </a:xfrm>
      </p:grpSpPr>
      <p:sp>
        <p:nvSpPr>
          <p:cNvPr id="218" name="Google Shape;218;p31"/>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19" name="Google Shape;219;p31"/>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0" name="Google Shape;220;p31"/>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21" name="Google Shape;221;p31"/>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2" name="Google Shape;222;p31"/>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5"/>
        <p:cNvGrpSpPr/>
        <p:nvPr/>
      </p:nvGrpSpPr>
      <p:grpSpPr>
        <a:xfrm>
          <a:off x="0" y="0"/>
          <a:ext cx="0" cy="0"/>
          <a:chOff x="0" y="0"/>
          <a:chExt cx="0" cy="0"/>
        </a:xfrm>
      </p:grpSpPr>
      <p:sp>
        <p:nvSpPr>
          <p:cNvPr id="26" name="Google Shape;26;p4"/>
          <p:cNvSpPr/>
          <p:nvPr/>
        </p:nvSpPr>
        <p:spPr>
          <a:xfrm>
            <a:off x="0" y="0"/>
            <a:ext cx="9144000" cy="6858000"/>
          </a:xfrm>
          <a:prstGeom prst="rect">
            <a:avLst/>
          </a:prstGeom>
          <a:solidFill>
            <a:srgbClr val="1C9963"/>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 name="Google Shape;27;p4"/>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 name="Google Shape;28;p4"/>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9" name="Google Shape;29;p4"/>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0" name="Google Shape;30;p4"/>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1" name="Google Shape;31;p4"/>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2" name="Google Shape;32;p4"/>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223"/>
        <p:cNvGrpSpPr/>
        <p:nvPr/>
      </p:nvGrpSpPr>
      <p:grpSpPr>
        <a:xfrm>
          <a:off x="0" y="0"/>
          <a:ext cx="0" cy="0"/>
          <a:chOff x="0" y="0"/>
          <a:chExt cx="0" cy="0"/>
        </a:xfrm>
      </p:grpSpPr>
      <p:sp>
        <p:nvSpPr>
          <p:cNvPr id="224" name="Google Shape;224;p32"/>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25" name="Google Shape;225;p32"/>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6" name="Google Shape;226;p32"/>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27" name="Google Shape;227;p32"/>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2667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8" name="Google Shape;228;p32"/>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31" name="Google Shape;231;p3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2" name="Google Shape;232;p3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33" name="Google Shape;233;p33"/>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234"/>
        <p:cNvGrpSpPr/>
        <p:nvPr/>
      </p:nvGrpSpPr>
      <p:grpSpPr>
        <a:xfrm>
          <a:off x="0" y="0"/>
          <a:ext cx="0" cy="0"/>
          <a:chOff x="0" y="0"/>
          <a:chExt cx="0" cy="0"/>
        </a:xfrm>
      </p:grpSpPr>
      <p:sp>
        <p:nvSpPr>
          <p:cNvPr id="235" name="Google Shape;235;p34"/>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Google Shape;236;p34"/>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37" name="Google Shape;237;p3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8" name="Google Shape;238;p3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39" name="Google Shape;239;p34"/>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240"/>
        <p:cNvGrpSpPr/>
        <p:nvPr/>
      </p:nvGrpSpPr>
      <p:grpSpPr>
        <a:xfrm>
          <a:off x="0" y="0"/>
          <a:ext cx="0" cy="0"/>
          <a:chOff x="0" y="0"/>
          <a:chExt cx="0" cy="0"/>
        </a:xfrm>
      </p:grpSpPr>
      <p:sp>
        <p:nvSpPr>
          <p:cNvPr id="241" name="Google Shape;241;p35"/>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Google Shape;242;p35"/>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43" name="Google Shape;243;p3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44" name="Google Shape;244;p3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45" name="Google Shape;245;p35"/>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246"/>
        <p:cNvGrpSpPr/>
        <p:nvPr/>
      </p:nvGrpSpPr>
      <p:grpSpPr>
        <a:xfrm>
          <a:off x="0" y="0"/>
          <a:ext cx="0" cy="0"/>
          <a:chOff x="0" y="0"/>
          <a:chExt cx="0" cy="0"/>
        </a:xfrm>
      </p:grpSpPr>
      <p:sp>
        <p:nvSpPr>
          <p:cNvPr id="247" name="Google Shape;247;p3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248" name="Google Shape;248;p3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249" name="Google Shape;249;p36"/>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50" name="Google Shape;250;p36"/>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Google Shape;251;p36"/>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Google Shape;252;p36"/>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Google Shape;253;p36"/>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p36"/>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Google Shape;255;p36"/>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Google Shape;256;p36"/>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Google Shape;257;p36"/>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Google Shape;258;p36"/>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Google Shape;259;p36"/>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Google Shape;260;p36"/>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Google Shape;261;p36"/>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2" name="Google Shape;262;p36"/>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263"/>
        <p:cNvGrpSpPr/>
        <p:nvPr/>
      </p:nvGrpSpPr>
      <p:grpSpPr>
        <a:xfrm>
          <a:off x="0" y="0"/>
          <a:ext cx="0" cy="0"/>
          <a:chOff x="0" y="0"/>
          <a:chExt cx="0" cy="0"/>
        </a:xfrm>
      </p:grpSpPr>
      <p:sp>
        <p:nvSpPr>
          <p:cNvPr id="264" name="Google Shape;264;p37"/>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67" name="Google Shape;267;p3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68" name="Google Shape;268;p3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69" name="Google Shape;269;p3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270"/>
        <p:cNvGrpSpPr/>
        <p:nvPr/>
      </p:nvGrpSpPr>
      <p:grpSpPr>
        <a:xfrm>
          <a:off x="0" y="0"/>
          <a:ext cx="0" cy="0"/>
          <a:chOff x="0" y="0"/>
          <a:chExt cx="0" cy="0"/>
        </a:xfrm>
      </p:grpSpPr>
      <p:sp>
        <p:nvSpPr>
          <p:cNvPr id="271" name="Google Shape;271;p3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2" name="Google Shape;272;p3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73" name="Google Shape;273;p39"/>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274"/>
        <p:cNvGrpSpPr/>
        <p:nvPr/>
      </p:nvGrpSpPr>
      <p:grpSpPr>
        <a:xfrm>
          <a:off x="0" y="0"/>
          <a:ext cx="0" cy="0"/>
          <a:chOff x="0" y="0"/>
          <a:chExt cx="0" cy="0"/>
        </a:xfrm>
      </p:grpSpPr>
      <p:sp>
        <p:nvSpPr>
          <p:cNvPr id="275" name="Google Shape;275;p40"/>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6" name="Google Shape;276;p4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77" name="Google Shape;277;p40"/>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278" name="Google Shape;278;p40"/>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279"/>
        <p:cNvGrpSpPr/>
        <p:nvPr/>
      </p:nvGrpSpPr>
      <p:grpSpPr>
        <a:xfrm>
          <a:off x="0" y="0"/>
          <a:ext cx="0" cy="0"/>
          <a:chOff x="0" y="0"/>
          <a:chExt cx="0" cy="0"/>
        </a:xfrm>
      </p:grpSpPr>
      <p:sp>
        <p:nvSpPr>
          <p:cNvPr id="280" name="Google Shape;280;p41"/>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81" name="Google Shape;281;p4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82" name="Google Shape;282;p41"/>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283" name="Google Shape;283;p41"/>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3"/>
        <p:cNvGrpSpPr/>
        <p:nvPr/>
      </p:nvGrpSpPr>
      <p:grpSpPr>
        <a:xfrm>
          <a:off x="0" y="0"/>
          <a:ext cx="0" cy="0"/>
          <a:chOff x="0" y="0"/>
          <a:chExt cx="0" cy="0"/>
        </a:xfrm>
      </p:grpSpPr>
      <p:sp>
        <p:nvSpPr>
          <p:cNvPr id="34" name="Google Shape;34;p5"/>
          <p:cNvSpPr/>
          <p:nvPr/>
        </p:nvSpPr>
        <p:spPr>
          <a:xfrm>
            <a:off x="0" y="0"/>
            <a:ext cx="9144000" cy="6858000"/>
          </a:xfrm>
          <a:prstGeom prst="rect">
            <a:avLst/>
          </a:prstGeom>
          <a:solidFill>
            <a:srgbClr val="A9B0AC"/>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5" name="Google Shape;35;p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6" name="Google Shape;36;p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7" name="Google Shape;37;p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8" name="Google Shape;38;p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9" name="Google Shape;39;p5"/>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40" name="Google Shape;40;p5"/>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4"/>
        <p:cNvGrpSpPr/>
        <p:nvPr/>
      </p:nvGrpSpPr>
      <p:grpSpPr>
        <a:xfrm>
          <a:off x="0" y="0"/>
          <a:ext cx="0" cy="0"/>
          <a:chOff x="0" y="0"/>
          <a:chExt cx="0" cy="0"/>
        </a:xfrm>
      </p:grpSpPr>
      <p:sp>
        <p:nvSpPr>
          <p:cNvPr id="285" name="Google Shape;285;p42"/>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86" name="Google Shape;286;p42"/>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Google Shape;287;p42"/>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Google Shape;288;p4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89" name="Google Shape;289;p42"/>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290" name="Google Shape;290;p42">
            <a:hlinkClick r:id="rId2"/>
          </p:cNvPr>
          <p:cNvSpPr/>
          <p:nvPr/>
        </p:nvSpPr>
        <p:spPr>
          <a:xfrm>
            <a:off x="3542586" y="6519775"/>
            <a:ext cx="1906800" cy="175500"/>
          </a:xfrm>
          <a:prstGeom prst="rect">
            <a:avLst/>
          </a:prstGeom>
          <a:no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291"/>
        <p:cNvGrpSpPr/>
        <p:nvPr/>
      </p:nvGrpSpPr>
      <p:grpSpPr>
        <a:xfrm>
          <a:off x="0" y="0"/>
          <a:ext cx="0" cy="0"/>
          <a:chOff x="0" y="0"/>
          <a:chExt cx="0" cy="0"/>
        </a:xfrm>
      </p:grpSpPr>
      <p:sp>
        <p:nvSpPr>
          <p:cNvPr id="292" name="Google Shape;292;p43"/>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3" name="Google Shape;293;p43"/>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94" name="Google Shape;294;p43"/>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43"/>
          <p:cNvSpPr txBox="1">
            <a:spLocks noGrp="1"/>
          </p:cNvSpPr>
          <p:nvPr>
            <p:ph type="body" idx="3"/>
          </p:nvPr>
        </p:nvSpPr>
        <p:spPr>
          <a:xfrm>
            <a:off x="4673600" y="5646677"/>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6" name="Google Shape;296;p4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97" name="Google Shape;297;p4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298"/>
        <p:cNvGrpSpPr/>
        <p:nvPr/>
      </p:nvGrpSpPr>
      <p:grpSpPr>
        <a:xfrm>
          <a:off x="0" y="0"/>
          <a:ext cx="0" cy="0"/>
          <a:chOff x="0" y="0"/>
          <a:chExt cx="0" cy="0"/>
        </a:xfrm>
      </p:grpSpPr>
      <p:sp>
        <p:nvSpPr>
          <p:cNvPr id="299" name="Google Shape;299;p44"/>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0" name="Google Shape;300;p44"/>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1" name="Google Shape;301;p44"/>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02" name="Google Shape;302;p44"/>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p44"/>
          <p:cNvSpPr txBox="1">
            <a:spLocks noGrp="1"/>
          </p:cNvSpPr>
          <p:nvPr>
            <p:ph type="body" idx="4"/>
          </p:nvPr>
        </p:nvSpPr>
        <p:spPr>
          <a:xfrm>
            <a:off x="4673600" y="5646677"/>
            <a:ext cx="4057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4" name="Google Shape;304;p44"/>
          <p:cNvSpPr txBox="1">
            <a:spLocks noGrp="1"/>
          </p:cNvSpPr>
          <p:nvPr>
            <p:ph type="body" idx="5"/>
          </p:nvPr>
        </p:nvSpPr>
        <p:spPr>
          <a:xfrm>
            <a:off x="4673600" y="3354831"/>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Google Shape;305;p4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06" name="Google Shape;306;p4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07"/>
        <p:cNvGrpSpPr/>
        <p:nvPr/>
      </p:nvGrpSpPr>
      <p:grpSpPr>
        <a:xfrm>
          <a:off x="0" y="0"/>
          <a:ext cx="0" cy="0"/>
          <a:chOff x="0" y="0"/>
          <a:chExt cx="0" cy="0"/>
        </a:xfrm>
      </p:grpSpPr>
      <p:sp>
        <p:nvSpPr>
          <p:cNvPr id="308" name="Google Shape;308;p45"/>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9" name="Google Shape;309;p45"/>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10" name="Google Shape;310;p45"/>
          <p:cNvSpPr txBox="1">
            <a:spLocks noGrp="1"/>
          </p:cNvSpPr>
          <p:nvPr>
            <p:ph type="body" idx="1"/>
          </p:nvPr>
        </p:nvSpPr>
        <p:spPr>
          <a:xfrm>
            <a:off x="4683120" y="5646677"/>
            <a:ext cx="4003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1" name="Google Shape;311;p45"/>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2" name="Google Shape;312;p45"/>
          <p:cNvSpPr txBox="1">
            <a:spLocks noGrp="1"/>
          </p:cNvSpPr>
          <p:nvPr>
            <p:ph type="body" idx="4"/>
          </p:nvPr>
        </p:nvSpPr>
        <p:spPr>
          <a:xfrm>
            <a:off x="304800" y="5646677"/>
            <a:ext cx="4225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3" name="Google Shape;313;p4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14" name="Google Shape;314;p4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15"/>
        <p:cNvGrpSpPr/>
        <p:nvPr/>
      </p:nvGrpSpPr>
      <p:grpSpPr>
        <a:xfrm>
          <a:off x="0" y="0"/>
          <a:ext cx="0" cy="0"/>
          <a:chOff x="0" y="0"/>
          <a:chExt cx="0" cy="0"/>
        </a:xfrm>
      </p:grpSpPr>
      <p:sp>
        <p:nvSpPr>
          <p:cNvPr id="316" name="Google Shape;316;p46"/>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7" name="Google Shape;317;p46"/>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8" name="Google Shape;318;p46"/>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9" name="Google Shape;319;p46"/>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0" name="Google Shape;320;p46"/>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21" name="Google Shape;321;p46"/>
          <p:cNvSpPr txBox="1">
            <a:spLocks noGrp="1"/>
          </p:cNvSpPr>
          <p:nvPr>
            <p:ph type="body" idx="1"/>
          </p:nvPr>
        </p:nvSpPr>
        <p:spPr>
          <a:xfrm>
            <a:off x="4533898" y="5646677"/>
            <a:ext cx="41529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2" name="Google Shape;322;p46"/>
          <p:cNvSpPr txBox="1">
            <a:spLocks noGrp="1"/>
          </p:cNvSpPr>
          <p:nvPr>
            <p:ph type="body" idx="6"/>
          </p:nvPr>
        </p:nvSpPr>
        <p:spPr>
          <a:xfrm>
            <a:off x="304800" y="5646677"/>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3" name="Google Shape;323;p46"/>
          <p:cNvSpPr txBox="1">
            <a:spLocks noGrp="1"/>
          </p:cNvSpPr>
          <p:nvPr>
            <p:ph type="body" idx="7"/>
          </p:nvPr>
        </p:nvSpPr>
        <p:spPr>
          <a:xfrm>
            <a:off x="4530722" y="3354831"/>
            <a:ext cx="4156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4" name="Google Shape;324;p46"/>
          <p:cNvSpPr txBox="1">
            <a:spLocks noGrp="1"/>
          </p:cNvSpPr>
          <p:nvPr>
            <p:ph type="body" idx="8"/>
          </p:nvPr>
        </p:nvSpPr>
        <p:spPr>
          <a:xfrm>
            <a:off x="304801" y="3354831"/>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5" name="Google Shape;325;p4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26" name="Google Shape;326;p4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27"/>
        <p:cNvGrpSpPr/>
        <p:nvPr/>
      </p:nvGrpSpPr>
      <p:grpSpPr>
        <a:xfrm>
          <a:off x="0" y="0"/>
          <a:ext cx="0" cy="0"/>
          <a:chOff x="0" y="0"/>
          <a:chExt cx="0" cy="0"/>
        </a:xfrm>
      </p:grpSpPr>
      <p:sp>
        <p:nvSpPr>
          <p:cNvPr id="328" name="Google Shape;328;p47"/>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329" name="Google Shape;329;p47"/>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330" name="Google Shape;330;p47"/>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331" name="Google Shape;331;p47"/>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332" name="Google Shape;332;p47"/>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333" name="Google Shape;333;p47"/>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334" name="Google Shape;334;p47"/>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Lucida Sans"/>
                <a:ea typeface="Lucida Sans"/>
                <a:cs typeface="Lucida Sans"/>
                <a:sym typeface="Lucida Sans"/>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9"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335" name="Google Shape;335;p47"/>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336" name="Google Shape;336;p47"/>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337" name="Google Shape;337;p47"/>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sp>
        <p:nvSpPr>
          <p:cNvPr id="338" name="Google Shape;338;p47"/>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cxnSp>
        <p:nvCxnSpPr>
          <p:cNvPr id="339" name="Google Shape;339;p47"/>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340" name="Google Shape;340;p47"/>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41" name="Google Shape;341;p47"/>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42" name="Google Shape;342;p47"/>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9pPr>
          </a:lstStyle>
          <a:p>
            <a:pPr marL="0" lvl="0" indent="0" algn="ctr" rtl="0">
              <a:spcBef>
                <a:spcPts val="0"/>
              </a:spcBef>
              <a:spcAft>
                <a:spcPts val="0"/>
              </a:spcAft>
              <a:buNone/>
            </a:pPr>
            <a:fld id="{00000000-1234-1234-1234-123412341234}" type="slidenum">
              <a:rPr lang="en-US"/>
              <a:t>‹#›</a:t>
            </a:fld>
            <a:endParaRPr/>
          </a:p>
        </p:txBody>
      </p:sp>
      <p:sp>
        <p:nvSpPr>
          <p:cNvPr id="343" name="Google Shape;343;p47"/>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347"/>
        <p:cNvGrpSpPr/>
        <p:nvPr/>
      </p:nvGrpSpPr>
      <p:grpSpPr>
        <a:xfrm>
          <a:off x="0" y="0"/>
          <a:ext cx="0" cy="0"/>
          <a:chOff x="0" y="0"/>
          <a:chExt cx="0" cy="0"/>
        </a:xfrm>
      </p:grpSpPr>
      <p:sp>
        <p:nvSpPr>
          <p:cNvPr id="348" name="Google Shape;348;p49"/>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p49"/>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50" name="Google Shape;350;p49"/>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1" name="Google Shape;351;p49"/>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2" name="Google Shape;352;p4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53" name="Google Shape;353;p49"/>
          <p:cNvPicPr preferRelativeResize="0"/>
          <p:nvPr/>
        </p:nvPicPr>
        <p:blipFill rotWithShape="1">
          <a:blip r:embed="rId2">
            <a:alphaModFix/>
          </a:blip>
          <a:srcRect/>
          <a:stretch/>
        </p:blipFill>
        <p:spPr>
          <a:xfrm>
            <a:off x="304800" y="6503298"/>
            <a:ext cx="1746500" cy="164201"/>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354"/>
        <p:cNvGrpSpPr/>
        <p:nvPr/>
      </p:nvGrpSpPr>
      <p:grpSpPr>
        <a:xfrm>
          <a:off x="0" y="0"/>
          <a:ext cx="0" cy="0"/>
          <a:chOff x="0" y="0"/>
          <a:chExt cx="0" cy="0"/>
        </a:xfrm>
      </p:grpSpPr>
      <p:sp>
        <p:nvSpPr>
          <p:cNvPr id="355" name="Google Shape;355;p50"/>
          <p:cNvSpPr txBox="1">
            <a:spLocks noGrp="1"/>
          </p:cNvSpPr>
          <p:nvPr>
            <p:ph type="ctrTitle"/>
          </p:nvPr>
        </p:nvSpPr>
        <p:spPr>
          <a:xfrm>
            <a:off x="219319"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56" name="Google Shape;356;p50"/>
          <p:cNvSpPr txBox="1">
            <a:spLocks noGrp="1"/>
          </p:cNvSpPr>
          <p:nvPr>
            <p:ph type="subTitle" idx="1"/>
          </p:nvPr>
        </p:nvSpPr>
        <p:spPr>
          <a:xfrm>
            <a:off x="219320"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57" name="Google Shape;357;p50"/>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58" name="Google Shape;358;p50"/>
          <p:cNvPicPr preferRelativeResize="0"/>
          <p:nvPr/>
        </p:nvPicPr>
        <p:blipFill rotWithShape="1">
          <a:blip r:embed="rId2">
            <a:alphaModFix/>
          </a:blip>
          <a:srcRect/>
          <a:stretch/>
        </p:blipFill>
        <p:spPr>
          <a:xfrm>
            <a:off x="304801" y="394130"/>
            <a:ext cx="2235200" cy="210147"/>
          </a:xfrm>
          <a:prstGeom prst="rect">
            <a:avLst/>
          </a:prstGeom>
          <a:noFill/>
          <a:ln>
            <a:noFill/>
          </a:ln>
        </p:spPr>
      </p:pic>
      <p:pic>
        <p:nvPicPr>
          <p:cNvPr id="359" name="Google Shape;359;p50"/>
          <p:cNvPicPr preferRelativeResize="0"/>
          <p:nvPr/>
        </p:nvPicPr>
        <p:blipFill rotWithShape="1">
          <a:blip r:embed="rId3">
            <a:alphaModFix/>
          </a:blip>
          <a:srcRect/>
          <a:stretch/>
        </p:blipFill>
        <p:spPr>
          <a:xfrm>
            <a:off x="304800" y="5840889"/>
            <a:ext cx="1313901" cy="5080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360"/>
        <p:cNvGrpSpPr/>
        <p:nvPr/>
      </p:nvGrpSpPr>
      <p:grpSpPr>
        <a:xfrm>
          <a:off x="0" y="0"/>
          <a:ext cx="0" cy="0"/>
          <a:chOff x="0" y="0"/>
          <a:chExt cx="0" cy="0"/>
        </a:xfrm>
      </p:grpSpPr>
      <p:sp>
        <p:nvSpPr>
          <p:cNvPr id="361" name="Google Shape;361;p51"/>
          <p:cNvSpPr/>
          <p:nvPr/>
        </p:nvSpPr>
        <p:spPr>
          <a:xfrm>
            <a:off x="0" y="0"/>
            <a:ext cx="9144000" cy="6858000"/>
          </a:xfrm>
          <a:prstGeom prst="rect">
            <a:avLst/>
          </a:prstGeom>
          <a:solidFill>
            <a:srgbClr val="1C9963"/>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2" name="Google Shape;362;p51"/>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63" name="Google Shape;363;p51"/>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64" name="Google Shape;364;p51"/>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65" name="Google Shape;365;p51"/>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66" name="Google Shape;366;p51"/>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67" name="Google Shape;367;p51"/>
          <p:cNvPicPr preferRelativeResize="0"/>
          <p:nvPr/>
        </p:nvPicPr>
        <p:blipFill rotWithShape="1">
          <a:blip r:embed="rId2">
            <a:alphaModFix/>
          </a:blip>
          <a:srcRect/>
          <a:stretch/>
        </p:blipFill>
        <p:spPr>
          <a:xfrm>
            <a:off x="304815" y="394130"/>
            <a:ext cx="2235200" cy="21014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368"/>
        <p:cNvGrpSpPr/>
        <p:nvPr/>
      </p:nvGrpSpPr>
      <p:grpSpPr>
        <a:xfrm>
          <a:off x="0" y="0"/>
          <a:ext cx="0" cy="0"/>
          <a:chOff x="0" y="0"/>
          <a:chExt cx="0" cy="0"/>
        </a:xfrm>
      </p:grpSpPr>
      <p:sp>
        <p:nvSpPr>
          <p:cNvPr id="369" name="Google Shape;369;p52"/>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70" name="Google Shape;370;p52"/>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71" name="Google Shape;371;p52"/>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2" name="Google Shape;372;p52"/>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88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3" name="Google Shape;373;p52"/>
          <p:cNvPicPr preferRelativeResize="0"/>
          <p:nvPr/>
        </p:nvPicPr>
        <p:blipFill rotWithShape="1">
          <a:blip r:embed="rId2">
            <a:alphaModFix/>
          </a:blip>
          <a:srcRect/>
          <a:stretch/>
        </p:blipFill>
        <p:spPr>
          <a:xfrm>
            <a:off x="304801" y="394130"/>
            <a:ext cx="2235200" cy="21014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1"/>
        <p:cNvGrpSpPr/>
        <p:nvPr/>
      </p:nvGrpSpPr>
      <p:grpSpPr>
        <a:xfrm>
          <a:off x="0" y="0"/>
          <a:ext cx="0" cy="0"/>
          <a:chOff x="0" y="0"/>
          <a:chExt cx="0" cy="0"/>
        </a:xfrm>
      </p:grpSpPr>
      <p:sp>
        <p:nvSpPr>
          <p:cNvPr id="42" name="Google Shape;42;p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 name="Google Shape;43;p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4" name="Google Shape;44;p6"/>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374"/>
        <p:cNvGrpSpPr/>
        <p:nvPr/>
      </p:nvGrpSpPr>
      <p:grpSpPr>
        <a:xfrm>
          <a:off x="0" y="0"/>
          <a:ext cx="0" cy="0"/>
          <a:chOff x="0" y="0"/>
          <a:chExt cx="0" cy="0"/>
        </a:xfrm>
      </p:grpSpPr>
      <p:sp>
        <p:nvSpPr>
          <p:cNvPr id="375" name="Google Shape;375;p53"/>
          <p:cNvSpPr txBox="1">
            <a:spLocks noGrp="1"/>
          </p:cNvSpPr>
          <p:nvPr>
            <p:ph type="ctrTitle"/>
          </p:nvPr>
        </p:nvSpPr>
        <p:spPr>
          <a:xfrm>
            <a:off x="219319"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76" name="Google Shape;376;p53"/>
          <p:cNvSpPr txBox="1">
            <a:spLocks noGrp="1"/>
          </p:cNvSpPr>
          <p:nvPr>
            <p:ph type="subTitle" idx="1"/>
          </p:nvPr>
        </p:nvSpPr>
        <p:spPr>
          <a:xfrm>
            <a:off x="219316"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77" name="Google Shape;377;p53"/>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8" name="Google Shape;378;p53"/>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1905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9" name="Google Shape;379;p53"/>
          <p:cNvPicPr preferRelativeResize="0"/>
          <p:nvPr/>
        </p:nvPicPr>
        <p:blipFill rotWithShape="1">
          <a:blip r:embed="rId2">
            <a:alphaModFix/>
          </a:blip>
          <a:srcRect/>
          <a:stretch/>
        </p:blipFill>
        <p:spPr>
          <a:xfrm>
            <a:off x="304801" y="394130"/>
            <a:ext cx="2235200" cy="21014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80"/>
        <p:cNvGrpSpPr/>
        <p:nvPr/>
      </p:nvGrpSpPr>
      <p:grpSpPr>
        <a:xfrm>
          <a:off x="0" y="0"/>
          <a:ext cx="0" cy="0"/>
          <a:chOff x="0" y="0"/>
          <a:chExt cx="0" cy="0"/>
        </a:xfrm>
      </p:grpSpPr>
      <p:sp>
        <p:nvSpPr>
          <p:cNvPr id="381" name="Google Shape;381;p54"/>
          <p:cNvSpPr/>
          <p:nvPr/>
        </p:nvSpPr>
        <p:spPr>
          <a:xfrm>
            <a:off x="0" y="0"/>
            <a:ext cx="9144000" cy="6858000"/>
          </a:xfrm>
          <a:prstGeom prst="rect">
            <a:avLst/>
          </a:prstGeom>
          <a:solidFill>
            <a:srgbClr val="464646"/>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2" name="Google Shape;382;p54"/>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83" name="Google Shape;383;p54"/>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84" name="Google Shape;384;p54"/>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85" name="Google Shape;385;p54"/>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86" name="Google Shape;386;p54"/>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87" name="Google Shape;387;p54"/>
          <p:cNvPicPr preferRelativeResize="0"/>
          <p:nvPr/>
        </p:nvPicPr>
        <p:blipFill rotWithShape="1">
          <a:blip r:embed="rId2">
            <a:alphaModFix/>
          </a:blip>
          <a:srcRect/>
          <a:stretch/>
        </p:blipFill>
        <p:spPr>
          <a:xfrm>
            <a:off x="304815" y="394130"/>
            <a:ext cx="2235200" cy="210147"/>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88"/>
        <p:cNvGrpSpPr/>
        <p:nvPr/>
      </p:nvGrpSpPr>
      <p:grpSpPr>
        <a:xfrm>
          <a:off x="0" y="0"/>
          <a:ext cx="0" cy="0"/>
          <a:chOff x="0" y="0"/>
          <a:chExt cx="0" cy="0"/>
        </a:xfrm>
      </p:grpSpPr>
      <p:sp>
        <p:nvSpPr>
          <p:cNvPr id="389" name="Google Shape;389;p55"/>
          <p:cNvSpPr/>
          <p:nvPr/>
        </p:nvSpPr>
        <p:spPr>
          <a:xfrm>
            <a:off x="0" y="0"/>
            <a:ext cx="9144000" cy="6858000"/>
          </a:xfrm>
          <a:prstGeom prst="rect">
            <a:avLst/>
          </a:prstGeom>
          <a:solidFill>
            <a:srgbClr val="A9B0AC"/>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0" name="Google Shape;390;p55"/>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91" name="Google Shape;391;p55"/>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92" name="Google Shape;392;p55"/>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93" name="Google Shape;393;p55"/>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394" name="Google Shape;394;p55"/>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95" name="Google Shape;395;p55"/>
          <p:cNvPicPr preferRelativeResize="0"/>
          <p:nvPr/>
        </p:nvPicPr>
        <p:blipFill rotWithShape="1">
          <a:blip r:embed="rId2">
            <a:alphaModFix/>
          </a:blip>
          <a:srcRect/>
          <a:stretch/>
        </p:blipFill>
        <p:spPr>
          <a:xfrm>
            <a:off x="304815" y="394130"/>
            <a:ext cx="2235200" cy="210147"/>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396"/>
        <p:cNvGrpSpPr/>
        <p:nvPr/>
      </p:nvGrpSpPr>
      <p:grpSpPr>
        <a:xfrm>
          <a:off x="0" y="0"/>
          <a:ext cx="0" cy="0"/>
          <a:chOff x="0" y="0"/>
          <a:chExt cx="0" cy="0"/>
        </a:xfrm>
      </p:grpSpPr>
      <p:sp>
        <p:nvSpPr>
          <p:cNvPr id="397" name="Google Shape;397;p56"/>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98" name="Google Shape;398;p5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9" name="Google Shape;399;p5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00" name="Google Shape;400;p56"/>
          <p:cNvPicPr preferRelativeResize="0"/>
          <p:nvPr/>
        </p:nvPicPr>
        <p:blipFill rotWithShape="1">
          <a:blip r:embed="rId2">
            <a:alphaModFix/>
          </a:blip>
          <a:srcRect/>
          <a:stretch/>
        </p:blipFill>
        <p:spPr>
          <a:xfrm>
            <a:off x="304800" y="6503298"/>
            <a:ext cx="1746500" cy="16420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401"/>
        <p:cNvGrpSpPr/>
        <p:nvPr/>
      </p:nvGrpSpPr>
      <p:grpSpPr>
        <a:xfrm>
          <a:off x="0" y="0"/>
          <a:ext cx="0" cy="0"/>
          <a:chOff x="0" y="0"/>
          <a:chExt cx="0" cy="0"/>
        </a:xfrm>
      </p:grpSpPr>
      <p:sp>
        <p:nvSpPr>
          <p:cNvPr id="402" name="Google Shape;402;p57"/>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3" name="Google Shape;403;p57"/>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04" name="Google Shape;404;p5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5" name="Google Shape;405;p5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06" name="Google Shape;406;p57"/>
          <p:cNvPicPr preferRelativeResize="0"/>
          <p:nvPr/>
        </p:nvPicPr>
        <p:blipFill rotWithShape="1">
          <a:blip r:embed="rId2">
            <a:alphaModFix/>
          </a:blip>
          <a:srcRect/>
          <a:stretch/>
        </p:blipFill>
        <p:spPr>
          <a:xfrm>
            <a:off x="304800" y="6503298"/>
            <a:ext cx="1746500" cy="16420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407"/>
        <p:cNvGrpSpPr/>
        <p:nvPr/>
      </p:nvGrpSpPr>
      <p:grpSpPr>
        <a:xfrm>
          <a:off x="0" y="0"/>
          <a:ext cx="0" cy="0"/>
          <a:chOff x="0" y="0"/>
          <a:chExt cx="0" cy="0"/>
        </a:xfrm>
      </p:grpSpPr>
      <p:sp>
        <p:nvSpPr>
          <p:cNvPr id="408" name="Google Shape;408;p58"/>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9"/>
        <p:cNvGrpSpPr/>
        <p:nvPr/>
      </p:nvGrpSpPr>
      <p:grpSpPr>
        <a:xfrm>
          <a:off x="0" y="0"/>
          <a:ext cx="0" cy="0"/>
          <a:chOff x="0" y="0"/>
          <a:chExt cx="0" cy="0"/>
        </a:xfrm>
      </p:grpSpPr>
      <p:sp>
        <p:nvSpPr>
          <p:cNvPr id="410" name="Google Shape;410;p59"/>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11" name="Google Shape;411;p5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p5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13" name="Google Shape;413;p59"/>
          <p:cNvPicPr preferRelativeResize="0"/>
          <p:nvPr/>
        </p:nvPicPr>
        <p:blipFill rotWithShape="1">
          <a:blip r:embed="rId2">
            <a:alphaModFix/>
          </a:blip>
          <a:srcRect/>
          <a:stretch/>
        </p:blipFill>
        <p:spPr>
          <a:xfrm>
            <a:off x="304800" y="6503298"/>
            <a:ext cx="1746500" cy="16420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14"/>
        <p:cNvGrpSpPr/>
        <p:nvPr/>
      </p:nvGrpSpPr>
      <p:grpSpPr>
        <a:xfrm>
          <a:off x="0" y="0"/>
          <a:ext cx="0" cy="0"/>
          <a:chOff x="0" y="0"/>
          <a:chExt cx="0" cy="0"/>
        </a:xfrm>
      </p:grpSpPr>
      <p:sp>
        <p:nvSpPr>
          <p:cNvPr id="415" name="Google Shape;415;p60"/>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p6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17" name="Google Shape;417;p60"/>
          <p:cNvPicPr preferRelativeResize="0"/>
          <p:nvPr/>
        </p:nvPicPr>
        <p:blipFill rotWithShape="1">
          <a:blip r:embed="rId2">
            <a:alphaModFix/>
          </a:blip>
          <a:srcRect/>
          <a:stretch/>
        </p:blipFill>
        <p:spPr>
          <a:xfrm>
            <a:off x="304800" y="6503298"/>
            <a:ext cx="1746500" cy="164201"/>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418"/>
        <p:cNvGrpSpPr/>
        <p:nvPr/>
      </p:nvGrpSpPr>
      <p:grpSpPr>
        <a:xfrm>
          <a:off x="0" y="0"/>
          <a:ext cx="0" cy="0"/>
          <a:chOff x="0" y="0"/>
          <a:chExt cx="0" cy="0"/>
        </a:xfrm>
      </p:grpSpPr>
      <p:sp>
        <p:nvSpPr>
          <p:cNvPr id="419" name="Google Shape;419;p61"/>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0" name="Google Shape;420;p6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Arial"/>
                <a:ea typeface="Arial"/>
                <a:cs typeface="Arial"/>
                <a:sym typeface="Arial"/>
              </a:rPr>
              <a:t>‹#›</a:t>
            </a:fld>
            <a:r>
              <a:rPr lang="en-US" sz="10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21" name="Google Shape;421;p61"/>
          <p:cNvPicPr preferRelativeResize="0"/>
          <p:nvPr/>
        </p:nvPicPr>
        <p:blipFill rotWithShape="1">
          <a:blip r:embed="rId2">
            <a:alphaModFix/>
          </a:blip>
          <a:srcRect/>
          <a:stretch/>
        </p:blipFill>
        <p:spPr>
          <a:xfrm>
            <a:off x="304800" y="6503298"/>
            <a:ext cx="1746500" cy="164201"/>
          </a:xfrm>
          <a:prstGeom prst="rect">
            <a:avLst/>
          </a:prstGeom>
          <a:noFill/>
          <a:ln>
            <a:noFill/>
          </a:ln>
        </p:spPr>
      </p:pic>
      <p:pic>
        <p:nvPicPr>
          <p:cNvPr id="422" name="Google Shape;422;p61"/>
          <p:cNvPicPr preferRelativeResize="0"/>
          <p:nvPr/>
        </p:nvPicPr>
        <p:blipFill rotWithShape="1">
          <a:blip r:embed="rId3">
            <a:alphaModFix/>
          </a:blip>
          <a:srcRect/>
          <a:stretch/>
        </p:blipFill>
        <p:spPr>
          <a:xfrm>
            <a:off x="304800" y="6503298"/>
            <a:ext cx="1746500" cy="164201"/>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423"/>
        <p:cNvGrpSpPr/>
        <p:nvPr/>
      </p:nvGrpSpPr>
      <p:grpSpPr>
        <a:xfrm>
          <a:off x="0" y="0"/>
          <a:ext cx="0" cy="0"/>
          <a:chOff x="0" y="0"/>
          <a:chExt cx="0" cy="0"/>
        </a:xfrm>
      </p:grpSpPr>
      <p:sp>
        <p:nvSpPr>
          <p:cNvPr id="424" name="Google Shape;424;p6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5" name="Google Shape;425;p6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26" name="Google Shape;426;p62"/>
          <p:cNvPicPr preferRelativeResize="0"/>
          <p:nvPr/>
        </p:nvPicPr>
        <p:blipFill rotWithShape="1">
          <a:blip r:embed="rId2">
            <a:alphaModFix/>
          </a:blip>
          <a:srcRect/>
          <a:stretch/>
        </p:blipFill>
        <p:spPr>
          <a:xfrm>
            <a:off x="304800" y="6533798"/>
            <a:ext cx="3057281" cy="133571"/>
          </a:xfrm>
          <a:prstGeom prst="rect">
            <a:avLst/>
          </a:prstGeom>
          <a:noFill/>
          <a:ln>
            <a:noFill/>
          </a:ln>
        </p:spPr>
      </p:pic>
      <p:pic>
        <p:nvPicPr>
          <p:cNvPr id="427" name="Google Shape;427;p62"/>
          <p:cNvPicPr preferRelativeResize="0"/>
          <p:nvPr/>
        </p:nvPicPr>
        <p:blipFill rotWithShape="1">
          <a:blip r:embed="rId3">
            <a:alphaModFix/>
          </a:blip>
          <a:srcRect/>
          <a:stretch/>
        </p:blipFill>
        <p:spPr>
          <a:xfrm>
            <a:off x="304801" y="394130"/>
            <a:ext cx="2235200" cy="2101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7" name="Google Shape;47;p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8" name="Google Shape;48;p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9" name="Google Shape;49;p7"/>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8"/>
        <p:cNvGrpSpPr/>
        <p:nvPr/>
      </p:nvGrpSpPr>
      <p:grpSpPr>
        <a:xfrm>
          <a:off x="0" y="0"/>
          <a:ext cx="0" cy="0"/>
          <a:chOff x="0" y="0"/>
          <a:chExt cx="0" cy="0"/>
        </a:xfrm>
      </p:grpSpPr>
      <p:sp>
        <p:nvSpPr>
          <p:cNvPr id="429" name="Google Shape;429;p63"/>
          <p:cNvSpPr txBox="1">
            <a:spLocks noGrp="1"/>
          </p:cNvSpPr>
          <p:nvPr>
            <p:ph type="title"/>
          </p:nvPr>
        </p:nvSpPr>
        <p:spPr>
          <a:xfrm>
            <a:off x="304800" y="279398"/>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30" name="Google Shape;430;p63"/>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1" name="Google Shape;431;p63"/>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2" name="Google Shape;432;p6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3" name="Google Shape;433;p6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4" name="Google Shape;434;p63">
            <a:hlinkClick r:id="rId2"/>
          </p:cNvPr>
          <p:cNvSpPr/>
          <p:nvPr/>
        </p:nvSpPr>
        <p:spPr>
          <a:xfrm>
            <a:off x="3542585" y="6519775"/>
            <a:ext cx="1906800" cy="175500"/>
          </a:xfrm>
          <a:prstGeom prst="rect">
            <a:avLst/>
          </a:prstGeom>
          <a:no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5"/>
        <p:cNvGrpSpPr/>
        <p:nvPr/>
      </p:nvGrpSpPr>
      <p:grpSpPr>
        <a:xfrm>
          <a:off x="0" y="0"/>
          <a:ext cx="0" cy="0"/>
          <a:chOff x="0" y="0"/>
          <a:chExt cx="0" cy="0"/>
        </a:xfrm>
      </p:grpSpPr>
      <p:sp>
        <p:nvSpPr>
          <p:cNvPr id="436" name="Google Shape;436;p64"/>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37" name="Google Shape;437;p64"/>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8" name="Google Shape;438;p64"/>
          <p:cNvSpPr txBox="1">
            <a:spLocks noGrp="1"/>
          </p:cNvSpPr>
          <p:nvPr>
            <p:ph type="body" idx="2"/>
          </p:nvPr>
        </p:nvSpPr>
        <p:spPr>
          <a:xfrm>
            <a:off x="304800" y="2015410"/>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9" name="Google Shape;439;p64"/>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0" name="Google Shape;440;p64"/>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1" name="Google Shape;441;p6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2" name="Google Shape;442;p6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3" name="Google Shape;443;p64">
            <a:hlinkClick r:id="rId2"/>
          </p:cNvPr>
          <p:cNvSpPr/>
          <p:nvPr/>
        </p:nvSpPr>
        <p:spPr>
          <a:xfrm>
            <a:off x="3542585" y="6519775"/>
            <a:ext cx="1906800" cy="175500"/>
          </a:xfrm>
          <a:prstGeom prst="rect">
            <a:avLst/>
          </a:prstGeom>
          <a:no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444"/>
        <p:cNvGrpSpPr/>
        <p:nvPr/>
      </p:nvGrpSpPr>
      <p:grpSpPr>
        <a:xfrm>
          <a:off x="0" y="0"/>
          <a:ext cx="0" cy="0"/>
          <a:chOff x="0" y="0"/>
          <a:chExt cx="0" cy="0"/>
        </a:xfrm>
      </p:grpSpPr>
      <p:sp>
        <p:nvSpPr>
          <p:cNvPr id="445" name="Google Shape;445;p65"/>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46" name="Google Shape;446;p65"/>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47" name="Google Shape;447;p65"/>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8" name="Google Shape;448;p65"/>
          <p:cNvSpPr txBox="1">
            <a:spLocks noGrp="1"/>
          </p:cNvSpPr>
          <p:nvPr>
            <p:ph type="body" idx="3"/>
          </p:nvPr>
        </p:nvSpPr>
        <p:spPr>
          <a:xfrm>
            <a:off x="4673600" y="5646676"/>
            <a:ext cx="40131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9" name="Google Shape;449;p65"/>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0" name="Google Shape;450;p6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451"/>
        <p:cNvGrpSpPr/>
        <p:nvPr/>
      </p:nvGrpSpPr>
      <p:grpSpPr>
        <a:xfrm>
          <a:off x="0" y="0"/>
          <a:ext cx="0" cy="0"/>
          <a:chOff x="0" y="0"/>
          <a:chExt cx="0" cy="0"/>
        </a:xfrm>
      </p:grpSpPr>
      <p:sp>
        <p:nvSpPr>
          <p:cNvPr id="452" name="Google Shape;452;p66"/>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3" name="Google Shape;453;p66"/>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4" name="Google Shape;454;p66"/>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55" name="Google Shape;455;p66"/>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6" name="Google Shape;456;p66"/>
          <p:cNvSpPr txBox="1">
            <a:spLocks noGrp="1"/>
          </p:cNvSpPr>
          <p:nvPr>
            <p:ph type="body" idx="4"/>
          </p:nvPr>
        </p:nvSpPr>
        <p:spPr>
          <a:xfrm>
            <a:off x="4673600" y="5646676"/>
            <a:ext cx="4057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7" name="Google Shape;457;p66"/>
          <p:cNvSpPr txBox="1">
            <a:spLocks noGrp="1"/>
          </p:cNvSpPr>
          <p:nvPr>
            <p:ph type="body" idx="5"/>
          </p:nvPr>
        </p:nvSpPr>
        <p:spPr>
          <a:xfrm>
            <a:off x="4673600" y="3354830"/>
            <a:ext cx="40131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8" name="Google Shape;458;p6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9" name="Google Shape;459;p6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460"/>
        <p:cNvGrpSpPr/>
        <p:nvPr/>
      </p:nvGrpSpPr>
      <p:grpSpPr>
        <a:xfrm>
          <a:off x="0" y="0"/>
          <a:ext cx="0" cy="0"/>
          <a:chOff x="0" y="0"/>
          <a:chExt cx="0" cy="0"/>
        </a:xfrm>
      </p:grpSpPr>
      <p:sp>
        <p:nvSpPr>
          <p:cNvPr id="461" name="Google Shape;461;p67"/>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2" name="Google Shape;462;p67"/>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63" name="Google Shape;463;p67"/>
          <p:cNvSpPr txBox="1">
            <a:spLocks noGrp="1"/>
          </p:cNvSpPr>
          <p:nvPr>
            <p:ph type="body" idx="1"/>
          </p:nvPr>
        </p:nvSpPr>
        <p:spPr>
          <a:xfrm>
            <a:off x="4683119" y="5646676"/>
            <a:ext cx="4003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4" name="Google Shape;464;p67"/>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5" name="Google Shape;465;p67"/>
          <p:cNvSpPr txBox="1">
            <a:spLocks noGrp="1"/>
          </p:cNvSpPr>
          <p:nvPr>
            <p:ph type="body" idx="4"/>
          </p:nvPr>
        </p:nvSpPr>
        <p:spPr>
          <a:xfrm>
            <a:off x="304800" y="5646676"/>
            <a:ext cx="4225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6" name="Google Shape;466;p6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7" name="Google Shape;467;p6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468"/>
        <p:cNvGrpSpPr/>
        <p:nvPr/>
      </p:nvGrpSpPr>
      <p:grpSpPr>
        <a:xfrm>
          <a:off x="0" y="0"/>
          <a:ext cx="0" cy="0"/>
          <a:chOff x="0" y="0"/>
          <a:chExt cx="0" cy="0"/>
        </a:xfrm>
      </p:grpSpPr>
      <p:sp>
        <p:nvSpPr>
          <p:cNvPr id="469" name="Google Shape;469;p68"/>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0" name="Google Shape;470;p68"/>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1" name="Google Shape;471;p68"/>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2" name="Google Shape;472;p68"/>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3" name="Google Shape;473;p68"/>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74" name="Google Shape;474;p68"/>
          <p:cNvSpPr txBox="1">
            <a:spLocks noGrp="1"/>
          </p:cNvSpPr>
          <p:nvPr>
            <p:ph type="body" idx="1"/>
          </p:nvPr>
        </p:nvSpPr>
        <p:spPr>
          <a:xfrm>
            <a:off x="4533898" y="5646676"/>
            <a:ext cx="41529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5" name="Google Shape;475;p68"/>
          <p:cNvSpPr txBox="1">
            <a:spLocks noGrp="1"/>
          </p:cNvSpPr>
          <p:nvPr>
            <p:ph type="body" idx="6"/>
          </p:nvPr>
        </p:nvSpPr>
        <p:spPr>
          <a:xfrm>
            <a:off x="304800" y="5646676"/>
            <a:ext cx="4159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6" name="Google Shape;476;p68"/>
          <p:cNvSpPr txBox="1">
            <a:spLocks noGrp="1"/>
          </p:cNvSpPr>
          <p:nvPr>
            <p:ph type="body" idx="7"/>
          </p:nvPr>
        </p:nvSpPr>
        <p:spPr>
          <a:xfrm>
            <a:off x="4530721" y="3354830"/>
            <a:ext cx="4156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7" name="Google Shape;477;p68"/>
          <p:cNvSpPr txBox="1">
            <a:spLocks noGrp="1"/>
          </p:cNvSpPr>
          <p:nvPr>
            <p:ph type="body" idx="8"/>
          </p:nvPr>
        </p:nvSpPr>
        <p:spPr>
          <a:xfrm>
            <a:off x="304801" y="3354830"/>
            <a:ext cx="4159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8" name="Google Shape;478;p6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9" name="Google Shape;479;p6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483"/>
        <p:cNvGrpSpPr/>
        <p:nvPr/>
      </p:nvGrpSpPr>
      <p:grpSpPr>
        <a:xfrm>
          <a:off x="0" y="0"/>
          <a:ext cx="0" cy="0"/>
          <a:chOff x="0" y="0"/>
          <a:chExt cx="0" cy="0"/>
        </a:xfrm>
      </p:grpSpPr>
      <p:sp>
        <p:nvSpPr>
          <p:cNvPr id="484" name="Google Shape;484;p70"/>
          <p:cNvSpPr/>
          <p:nvPr/>
        </p:nvSpPr>
        <p:spPr>
          <a:xfrm>
            <a:off x="0" y="0"/>
            <a:ext cx="9144000" cy="6858000"/>
          </a:xfrm>
          <a:prstGeom prst="rect">
            <a:avLst/>
          </a:prstGeom>
          <a:solidFill>
            <a:srgbClr val="A9B0AC"/>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5" name="Google Shape;485;p7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486" name="Google Shape;486;p7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487" name="Google Shape;487;p7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488" name="Google Shape;488;p7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489" name="Google Shape;489;p70"/>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490" name="Google Shape;490;p70"/>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491"/>
        <p:cNvGrpSpPr/>
        <p:nvPr/>
      </p:nvGrpSpPr>
      <p:grpSpPr>
        <a:xfrm>
          <a:off x="0" y="0"/>
          <a:ext cx="0" cy="0"/>
          <a:chOff x="0" y="0"/>
          <a:chExt cx="0" cy="0"/>
        </a:xfrm>
      </p:grpSpPr>
      <p:sp>
        <p:nvSpPr>
          <p:cNvPr id="492" name="Google Shape;492;p71"/>
          <p:cNvSpPr/>
          <p:nvPr/>
        </p:nvSpPr>
        <p:spPr>
          <a:xfrm>
            <a:off x="0" y="0"/>
            <a:ext cx="9144000" cy="6858000"/>
          </a:xfrm>
          <a:prstGeom prst="rect">
            <a:avLst/>
          </a:prstGeom>
          <a:solidFill>
            <a:srgbClr val="1C9963"/>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3" name="Google Shape;493;p7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494" name="Google Shape;494;p7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495" name="Google Shape;495;p7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496" name="Google Shape;496;p7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497" name="Google Shape;497;p71"/>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498" name="Google Shape;498;p71"/>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499"/>
        <p:cNvGrpSpPr/>
        <p:nvPr/>
      </p:nvGrpSpPr>
      <p:grpSpPr>
        <a:xfrm>
          <a:off x="0" y="0"/>
          <a:ext cx="0" cy="0"/>
          <a:chOff x="0" y="0"/>
          <a:chExt cx="0" cy="0"/>
        </a:xfrm>
      </p:grpSpPr>
      <p:sp>
        <p:nvSpPr>
          <p:cNvPr id="500" name="Google Shape;500;p72"/>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1" name="Google Shape;501;p72"/>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02" name="Google Shape;502;p72"/>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3" name="Google Shape;503;p72"/>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4" name="Google Shape;504;p72"/>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05" name="Google Shape;505;p7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506"/>
        <p:cNvGrpSpPr/>
        <p:nvPr/>
      </p:nvGrpSpPr>
      <p:grpSpPr>
        <a:xfrm>
          <a:off x="0" y="0"/>
          <a:ext cx="0" cy="0"/>
          <a:chOff x="0" y="0"/>
          <a:chExt cx="0" cy="0"/>
        </a:xfrm>
      </p:grpSpPr>
      <p:sp>
        <p:nvSpPr>
          <p:cNvPr id="507" name="Google Shape;507;p73"/>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08" name="Google Shape;508;p73"/>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09" name="Google Shape;509;p73"/>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10" name="Google Shape;510;p73"/>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511" name="Google Shape;511;p73"/>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
        <p:cNvGrpSpPr/>
        <p:nvPr/>
      </p:nvGrpSpPr>
      <p:grpSpPr>
        <a:xfrm>
          <a:off x="0" y="0"/>
          <a:ext cx="0" cy="0"/>
          <a:chOff x="0" y="0"/>
          <a:chExt cx="0" cy="0"/>
        </a:xfrm>
      </p:grpSpPr>
      <p:sp>
        <p:nvSpPr>
          <p:cNvPr id="51" name="Google Shape;51;p8"/>
          <p:cNvSpPr/>
          <p:nvPr/>
        </p:nvSpPr>
        <p:spPr>
          <a:xfrm>
            <a:off x="0" y="0"/>
            <a:ext cx="9144000" cy="6858000"/>
          </a:xfrm>
          <a:prstGeom prst="rect">
            <a:avLst/>
          </a:prstGeom>
          <a:solidFill>
            <a:srgbClr val="464646"/>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2" name="Google Shape;52;p8"/>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 name="Google Shape;53;p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4" name="Google Shape;54;p8"/>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5" name="Google Shape;55;p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6" name="Google Shape;56;p8"/>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57" name="Google Shape;57;p8"/>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2"/>
        <p:cNvGrpSpPr/>
        <p:nvPr/>
      </p:nvGrpSpPr>
      <p:grpSpPr>
        <a:xfrm>
          <a:off x="0" y="0"/>
          <a:ext cx="0" cy="0"/>
          <a:chOff x="0" y="0"/>
          <a:chExt cx="0" cy="0"/>
        </a:xfrm>
      </p:grpSpPr>
      <p:sp>
        <p:nvSpPr>
          <p:cNvPr id="513" name="Google Shape;513;p74"/>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14" name="Google Shape;514;p74"/>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5" name="Google Shape;515;p74"/>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16" name="Google Shape;516;p74"/>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7" name="Google Shape;517;p74"/>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18" name="Google Shape;518;p7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9" name="Google Shape;519;p7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20" name="Google Shape;520;p74">
            <a:hlinkClick r:id="rId2"/>
          </p:cNvPr>
          <p:cNvSpPr/>
          <p:nvPr/>
        </p:nvSpPr>
        <p:spPr>
          <a:xfrm>
            <a:off x="3542586" y="6519775"/>
            <a:ext cx="1906800" cy="175500"/>
          </a:xfrm>
          <a:prstGeom prst="rect">
            <a:avLst/>
          </a:prstGeom>
          <a:no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521"/>
        <p:cNvGrpSpPr/>
        <p:nvPr/>
      </p:nvGrpSpPr>
      <p:grpSpPr>
        <a:xfrm>
          <a:off x="0" y="0"/>
          <a:ext cx="0" cy="0"/>
          <a:chOff x="0" y="0"/>
          <a:chExt cx="0" cy="0"/>
        </a:xfrm>
      </p:grpSpPr>
      <p:sp>
        <p:nvSpPr>
          <p:cNvPr id="522" name="Google Shape;522;p75"/>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23" name="Google Shape;523;p75"/>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24" name="Google Shape;524;p75"/>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5" name="Google Shape;525;p75"/>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88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6" name="Google Shape;526;p75"/>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527"/>
        <p:cNvGrpSpPr/>
        <p:nvPr/>
      </p:nvGrpSpPr>
      <p:grpSpPr>
        <a:xfrm>
          <a:off x="0" y="0"/>
          <a:ext cx="0" cy="0"/>
          <a:chOff x="0" y="0"/>
          <a:chExt cx="0" cy="0"/>
        </a:xfrm>
      </p:grpSpPr>
      <p:sp>
        <p:nvSpPr>
          <p:cNvPr id="528" name="Google Shape;528;p76"/>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29" name="Google Shape;529;p76"/>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30" name="Google Shape;530;p76"/>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1" name="Google Shape;531;p76"/>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1905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2" name="Google Shape;532;p76"/>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533"/>
        <p:cNvGrpSpPr/>
        <p:nvPr/>
      </p:nvGrpSpPr>
      <p:grpSpPr>
        <a:xfrm>
          <a:off x="0" y="0"/>
          <a:ext cx="0" cy="0"/>
          <a:chOff x="0" y="0"/>
          <a:chExt cx="0" cy="0"/>
        </a:xfrm>
      </p:grpSpPr>
      <p:sp>
        <p:nvSpPr>
          <p:cNvPr id="534" name="Google Shape;534;p77"/>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35" name="Google Shape;535;p7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6" name="Google Shape;536;p7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37" name="Google Shape;537;p77"/>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538"/>
        <p:cNvGrpSpPr/>
        <p:nvPr/>
      </p:nvGrpSpPr>
      <p:grpSpPr>
        <a:xfrm>
          <a:off x="0" y="0"/>
          <a:ext cx="0" cy="0"/>
          <a:chOff x="0" y="0"/>
          <a:chExt cx="0" cy="0"/>
        </a:xfrm>
      </p:grpSpPr>
      <p:sp>
        <p:nvSpPr>
          <p:cNvPr id="539" name="Google Shape;539;p78"/>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0" name="Google Shape;540;p78"/>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41" name="Google Shape;541;p7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2" name="Google Shape;542;p7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43" name="Google Shape;543;p7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544"/>
        <p:cNvGrpSpPr/>
        <p:nvPr/>
      </p:nvGrpSpPr>
      <p:grpSpPr>
        <a:xfrm>
          <a:off x="0" y="0"/>
          <a:ext cx="0" cy="0"/>
          <a:chOff x="0" y="0"/>
          <a:chExt cx="0" cy="0"/>
        </a:xfrm>
      </p:grpSpPr>
      <p:sp>
        <p:nvSpPr>
          <p:cNvPr id="545" name="Google Shape;545;p79"/>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6" name="Google Shape;546;p79"/>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47" name="Google Shape;547;p7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8" name="Google Shape;548;p7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49" name="Google Shape;549;p79"/>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550"/>
        <p:cNvGrpSpPr/>
        <p:nvPr/>
      </p:nvGrpSpPr>
      <p:grpSpPr>
        <a:xfrm>
          <a:off x="0" y="0"/>
          <a:ext cx="0" cy="0"/>
          <a:chOff x="0" y="0"/>
          <a:chExt cx="0" cy="0"/>
        </a:xfrm>
      </p:grpSpPr>
      <p:sp>
        <p:nvSpPr>
          <p:cNvPr id="551" name="Google Shape;551;p8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Arial"/>
              <a:ea typeface="Arial"/>
              <a:cs typeface="Arial"/>
              <a:sym typeface="Arial"/>
            </a:endParaRPr>
          </a:p>
        </p:txBody>
      </p:sp>
      <p:sp>
        <p:nvSpPr>
          <p:cNvPr id="552" name="Google Shape;552;p8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53" name="Google Shape;553;p80"/>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54" name="Google Shape;554;p80"/>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5" name="Google Shape;555;p80"/>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6" name="Google Shape;556;p80"/>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7" name="Google Shape;557;p80"/>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8" name="Google Shape;558;p80"/>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9" name="Google Shape;559;p80"/>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0" name="Google Shape;560;p80"/>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1" name="Google Shape;561;p80"/>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2" name="Google Shape;562;p80"/>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3" name="Google Shape;563;p80"/>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4" name="Google Shape;564;p80"/>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5" name="Google Shape;565;p80"/>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66" name="Google Shape;566;p80"/>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567"/>
        <p:cNvGrpSpPr/>
        <p:nvPr/>
      </p:nvGrpSpPr>
      <p:grpSpPr>
        <a:xfrm>
          <a:off x="0" y="0"/>
          <a:ext cx="0" cy="0"/>
          <a:chOff x="0" y="0"/>
          <a:chExt cx="0" cy="0"/>
        </a:xfrm>
      </p:grpSpPr>
      <p:sp>
        <p:nvSpPr>
          <p:cNvPr id="568" name="Google Shape;568;p81"/>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9"/>
        <p:cNvGrpSpPr/>
        <p:nvPr/>
      </p:nvGrpSpPr>
      <p:grpSpPr>
        <a:xfrm>
          <a:off x="0" y="0"/>
          <a:ext cx="0" cy="0"/>
          <a:chOff x="0" y="0"/>
          <a:chExt cx="0" cy="0"/>
        </a:xfrm>
      </p:grpSpPr>
      <p:sp>
        <p:nvSpPr>
          <p:cNvPr id="570" name="Google Shape;570;p82"/>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71" name="Google Shape;571;p8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2" name="Google Shape;572;p82"/>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73" name="Google Shape;573;p8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574"/>
        <p:cNvGrpSpPr/>
        <p:nvPr/>
      </p:nvGrpSpPr>
      <p:grpSpPr>
        <a:xfrm>
          <a:off x="0" y="0"/>
          <a:ext cx="0" cy="0"/>
          <a:chOff x="0" y="0"/>
          <a:chExt cx="0" cy="0"/>
        </a:xfrm>
      </p:grpSpPr>
      <p:sp>
        <p:nvSpPr>
          <p:cNvPr id="575" name="Google Shape;575;p8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6" name="Google Shape;576;p8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77" name="Google Shape;577;p83"/>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0" name="Google Shape;60;p9"/>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304800" y="2015408"/>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Google Shape;64;p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5" name="Google Shape;65;p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66" name="Google Shape;66;p9">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578"/>
        <p:cNvGrpSpPr/>
        <p:nvPr/>
      </p:nvGrpSpPr>
      <p:grpSpPr>
        <a:xfrm>
          <a:off x="0" y="0"/>
          <a:ext cx="0" cy="0"/>
          <a:chOff x="0" y="0"/>
          <a:chExt cx="0" cy="0"/>
        </a:xfrm>
      </p:grpSpPr>
      <p:sp>
        <p:nvSpPr>
          <p:cNvPr id="579" name="Google Shape;579;p84"/>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0" name="Google Shape;580;p8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Arial"/>
                <a:ea typeface="Arial"/>
                <a:cs typeface="Arial"/>
                <a:sym typeface="Arial"/>
              </a:rPr>
              <a:t>‹#›</a:t>
            </a:fld>
            <a:r>
              <a:rPr lang="en-US" sz="10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81" name="Google Shape;581;p84"/>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582" name="Google Shape;582;p84"/>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583"/>
        <p:cNvGrpSpPr/>
        <p:nvPr/>
      </p:nvGrpSpPr>
      <p:grpSpPr>
        <a:xfrm>
          <a:off x="0" y="0"/>
          <a:ext cx="0" cy="0"/>
          <a:chOff x="0" y="0"/>
          <a:chExt cx="0" cy="0"/>
        </a:xfrm>
      </p:grpSpPr>
      <p:sp>
        <p:nvSpPr>
          <p:cNvPr id="584" name="Google Shape;584;p8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5" name="Google Shape;585;p8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86" name="Google Shape;586;p85"/>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587" name="Google Shape;587;p85"/>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8"/>
        <p:cNvGrpSpPr/>
        <p:nvPr/>
      </p:nvGrpSpPr>
      <p:grpSpPr>
        <a:xfrm>
          <a:off x="0" y="0"/>
          <a:ext cx="0" cy="0"/>
          <a:chOff x="0" y="0"/>
          <a:chExt cx="0" cy="0"/>
        </a:xfrm>
      </p:grpSpPr>
      <p:sp>
        <p:nvSpPr>
          <p:cNvPr id="589" name="Google Shape;589;p86"/>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90" name="Google Shape;590;p86"/>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86"/>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8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3" name="Google Shape;593;p8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94" name="Google Shape;594;p86">
            <a:hlinkClick r:id="rId2"/>
          </p:cNvPr>
          <p:cNvSpPr/>
          <p:nvPr/>
        </p:nvSpPr>
        <p:spPr>
          <a:xfrm>
            <a:off x="3542586" y="6519775"/>
            <a:ext cx="1906800" cy="175500"/>
          </a:xfrm>
          <a:prstGeom prst="rect">
            <a:avLst/>
          </a:prstGeom>
          <a:no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595"/>
        <p:cNvGrpSpPr/>
        <p:nvPr/>
      </p:nvGrpSpPr>
      <p:grpSpPr>
        <a:xfrm>
          <a:off x="0" y="0"/>
          <a:ext cx="0" cy="0"/>
          <a:chOff x="0" y="0"/>
          <a:chExt cx="0" cy="0"/>
        </a:xfrm>
      </p:grpSpPr>
      <p:sp>
        <p:nvSpPr>
          <p:cNvPr id="596" name="Google Shape;596;p87"/>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7" name="Google Shape;597;p87"/>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98" name="Google Shape;598;p87"/>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9" name="Google Shape;599;p87"/>
          <p:cNvSpPr txBox="1">
            <a:spLocks noGrp="1"/>
          </p:cNvSpPr>
          <p:nvPr>
            <p:ph type="body" idx="3"/>
          </p:nvPr>
        </p:nvSpPr>
        <p:spPr>
          <a:xfrm>
            <a:off x="4673600" y="5646677"/>
            <a:ext cx="40131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0" name="Google Shape;600;p8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1" name="Google Shape;601;p8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602"/>
        <p:cNvGrpSpPr/>
        <p:nvPr/>
      </p:nvGrpSpPr>
      <p:grpSpPr>
        <a:xfrm>
          <a:off x="0" y="0"/>
          <a:ext cx="0" cy="0"/>
          <a:chOff x="0" y="0"/>
          <a:chExt cx="0" cy="0"/>
        </a:xfrm>
      </p:grpSpPr>
      <p:sp>
        <p:nvSpPr>
          <p:cNvPr id="603" name="Google Shape;603;p88"/>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4" name="Google Shape;604;p88"/>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5" name="Google Shape;605;p88"/>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06" name="Google Shape;606;p88"/>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7" name="Google Shape;607;p88"/>
          <p:cNvSpPr txBox="1">
            <a:spLocks noGrp="1"/>
          </p:cNvSpPr>
          <p:nvPr>
            <p:ph type="body" idx="4"/>
          </p:nvPr>
        </p:nvSpPr>
        <p:spPr>
          <a:xfrm>
            <a:off x="4673600" y="5646677"/>
            <a:ext cx="4057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8" name="Google Shape;608;p88"/>
          <p:cNvSpPr txBox="1">
            <a:spLocks noGrp="1"/>
          </p:cNvSpPr>
          <p:nvPr>
            <p:ph type="body" idx="5"/>
          </p:nvPr>
        </p:nvSpPr>
        <p:spPr>
          <a:xfrm>
            <a:off x="4673600" y="3354831"/>
            <a:ext cx="40131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9" name="Google Shape;609;p8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0" name="Google Shape;610;p8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611"/>
        <p:cNvGrpSpPr/>
        <p:nvPr/>
      </p:nvGrpSpPr>
      <p:grpSpPr>
        <a:xfrm>
          <a:off x="0" y="0"/>
          <a:ext cx="0" cy="0"/>
          <a:chOff x="0" y="0"/>
          <a:chExt cx="0" cy="0"/>
        </a:xfrm>
      </p:grpSpPr>
      <p:sp>
        <p:nvSpPr>
          <p:cNvPr id="612" name="Google Shape;612;p89"/>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3" name="Google Shape;613;p89"/>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14" name="Google Shape;614;p89"/>
          <p:cNvSpPr txBox="1">
            <a:spLocks noGrp="1"/>
          </p:cNvSpPr>
          <p:nvPr>
            <p:ph type="body" idx="1"/>
          </p:nvPr>
        </p:nvSpPr>
        <p:spPr>
          <a:xfrm>
            <a:off x="4683120" y="5646677"/>
            <a:ext cx="4003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5" name="Google Shape;615;p89"/>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6" name="Google Shape;616;p89"/>
          <p:cNvSpPr txBox="1">
            <a:spLocks noGrp="1"/>
          </p:cNvSpPr>
          <p:nvPr>
            <p:ph type="body" idx="4"/>
          </p:nvPr>
        </p:nvSpPr>
        <p:spPr>
          <a:xfrm>
            <a:off x="304800" y="5646677"/>
            <a:ext cx="4225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7" name="Google Shape;617;p8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8" name="Google Shape;618;p8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619"/>
        <p:cNvGrpSpPr/>
        <p:nvPr/>
      </p:nvGrpSpPr>
      <p:grpSpPr>
        <a:xfrm>
          <a:off x="0" y="0"/>
          <a:ext cx="0" cy="0"/>
          <a:chOff x="0" y="0"/>
          <a:chExt cx="0" cy="0"/>
        </a:xfrm>
      </p:grpSpPr>
      <p:sp>
        <p:nvSpPr>
          <p:cNvPr id="620" name="Google Shape;620;p90"/>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1" name="Google Shape;621;p90"/>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2" name="Google Shape;622;p90"/>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3" name="Google Shape;623;p90"/>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4" name="Google Shape;624;p90"/>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25" name="Google Shape;625;p90"/>
          <p:cNvSpPr txBox="1">
            <a:spLocks noGrp="1"/>
          </p:cNvSpPr>
          <p:nvPr>
            <p:ph type="body" idx="1"/>
          </p:nvPr>
        </p:nvSpPr>
        <p:spPr>
          <a:xfrm>
            <a:off x="4533898" y="5646677"/>
            <a:ext cx="41529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6" name="Google Shape;626;p90"/>
          <p:cNvSpPr txBox="1">
            <a:spLocks noGrp="1"/>
          </p:cNvSpPr>
          <p:nvPr>
            <p:ph type="body" idx="6"/>
          </p:nvPr>
        </p:nvSpPr>
        <p:spPr>
          <a:xfrm>
            <a:off x="304800" y="5646677"/>
            <a:ext cx="4159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7" name="Google Shape;627;p90"/>
          <p:cNvSpPr txBox="1">
            <a:spLocks noGrp="1"/>
          </p:cNvSpPr>
          <p:nvPr>
            <p:ph type="body" idx="7"/>
          </p:nvPr>
        </p:nvSpPr>
        <p:spPr>
          <a:xfrm>
            <a:off x="4530722" y="3354831"/>
            <a:ext cx="4156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8" name="Google Shape;628;p90"/>
          <p:cNvSpPr txBox="1">
            <a:spLocks noGrp="1"/>
          </p:cNvSpPr>
          <p:nvPr>
            <p:ph type="body" idx="8"/>
          </p:nvPr>
        </p:nvSpPr>
        <p:spPr>
          <a:xfrm>
            <a:off x="304801" y="3354831"/>
            <a:ext cx="4159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9" name="Google Shape;629;p9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0" name="Google Shape;630;p9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631"/>
        <p:cNvGrpSpPr/>
        <p:nvPr/>
      </p:nvGrpSpPr>
      <p:grpSpPr>
        <a:xfrm>
          <a:off x="0" y="0"/>
          <a:ext cx="0" cy="0"/>
          <a:chOff x="0" y="0"/>
          <a:chExt cx="0" cy="0"/>
        </a:xfrm>
      </p:grpSpPr>
      <p:sp>
        <p:nvSpPr>
          <p:cNvPr id="632" name="Google Shape;632;p91"/>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3" name="Google Shape;633;p91"/>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4" name="Google Shape;634;p91"/>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91"/>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6" name="Google Shape;636;p91"/>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7" name="Google Shape;637;p91"/>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8" name="Google Shape;638;p91"/>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Arial"/>
                <a:ea typeface="Arial"/>
                <a:cs typeface="Arial"/>
                <a:sym typeface="Arial"/>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9"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639" name="Google Shape;639;p91"/>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0" name="Google Shape;640;p91"/>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1" name="Google Shape;641;p91"/>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sp>
        <p:nvSpPr>
          <p:cNvPr id="642" name="Google Shape;642;p91"/>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cxnSp>
        <p:nvCxnSpPr>
          <p:cNvPr id="643" name="Google Shape;643;p91"/>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644" name="Google Shape;644;p91"/>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5" name="Google Shape;645;p91"/>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6" name="Google Shape;646;p91"/>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47" name="Google Shape;647;p91"/>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651"/>
        <p:cNvGrpSpPr/>
        <p:nvPr/>
      </p:nvGrpSpPr>
      <p:grpSpPr>
        <a:xfrm>
          <a:off x="0" y="0"/>
          <a:ext cx="0" cy="0"/>
          <a:chOff x="0" y="0"/>
          <a:chExt cx="0" cy="0"/>
        </a:xfrm>
      </p:grpSpPr>
      <p:sp>
        <p:nvSpPr>
          <p:cNvPr id="652" name="Google Shape;652;p93"/>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53" name="Google Shape;653;p9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54" name="Google Shape;654;p93"/>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5" name="Google Shape;655;p93"/>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56" name="Google Shape;656;p9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657" name="Google Shape;657;p9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658"/>
        <p:cNvGrpSpPr/>
        <p:nvPr/>
      </p:nvGrpSpPr>
      <p:grpSpPr>
        <a:xfrm>
          <a:off x="0" y="0"/>
          <a:ext cx="0" cy="0"/>
          <a:chOff x="0" y="0"/>
          <a:chExt cx="0" cy="0"/>
        </a:xfrm>
      </p:grpSpPr>
      <p:sp>
        <p:nvSpPr>
          <p:cNvPr id="659" name="Google Shape;659;p94"/>
          <p:cNvSpPr txBox="1">
            <a:spLocks noGrp="1"/>
          </p:cNvSpPr>
          <p:nvPr>
            <p:ph type="ctrTitle"/>
          </p:nvPr>
        </p:nvSpPr>
        <p:spPr>
          <a:xfrm>
            <a:off x="219319"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60" name="Google Shape;660;p94"/>
          <p:cNvSpPr txBox="1">
            <a:spLocks noGrp="1"/>
          </p:cNvSpPr>
          <p:nvPr>
            <p:ph type="subTitle" idx="1"/>
          </p:nvPr>
        </p:nvSpPr>
        <p:spPr>
          <a:xfrm>
            <a:off x="219320"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61" name="Google Shape;661;p94"/>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662" name="Google Shape;662;p94"/>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663" name="Google Shape;663;p94"/>
          <p:cNvPicPr preferRelativeResize="0"/>
          <p:nvPr/>
        </p:nvPicPr>
        <p:blipFill rotWithShape="1">
          <a:blip r:embed="rId3">
            <a:alphaModFix/>
          </a:blip>
          <a:srcRect/>
          <a:stretch/>
        </p:blipFill>
        <p:spPr>
          <a:xfrm>
            <a:off x="304800" y="5840889"/>
            <a:ext cx="1303773" cy="50727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67"/>
        <p:cNvGrpSpPr/>
        <p:nvPr/>
      </p:nvGrpSpPr>
      <p:grpSpPr>
        <a:xfrm>
          <a:off x="0" y="0"/>
          <a:ext cx="0" cy="0"/>
          <a:chOff x="0" y="0"/>
          <a:chExt cx="0" cy="0"/>
        </a:xfrm>
      </p:grpSpPr>
      <p:sp>
        <p:nvSpPr>
          <p:cNvPr id="68" name="Google Shape;68;p10"/>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9" name="Google Shape;69;p10"/>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 name="Google Shape;70;p10"/>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1" name="Google Shape;71;p10"/>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508000" marR="0" lvl="0" indent="-1651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2" name="Google Shape;72;p10"/>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664"/>
        <p:cNvGrpSpPr/>
        <p:nvPr/>
      </p:nvGrpSpPr>
      <p:grpSpPr>
        <a:xfrm>
          <a:off x="0" y="0"/>
          <a:ext cx="0" cy="0"/>
          <a:chOff x="0" y="0"/>
          <a:chExt cx="0" cy="0"/>
        </a:xfrm>
      </p:grpSpPr>
      <p:sp>
        <p:nvSpPr>
          <p:cNvPr id="665" name="Google Shape;665;p95"/>
          <p:cNvSpPr/>
          <p:nvPr/>
        </p:nvSpPr>
        <p:spPr>
          <a:xfrm>
            <a:off x="0" y="0"/>
            <a:ext cx="9144000" cy="6858000"/>
          </a:xfrm>
          <a:prstGeom prst="rect">
            <a:avLst/>
          </a:prstGeom>
          <a:solidFill>
            <a:srgbClr val="1C9963"/>
          </a:solid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66" name="Google Shape;666;p95"/>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67" name="Google Shape;667;p95"/>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68" name="Google Shape;668;p95"/>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69" name="Google Shape;669;p95"/>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70" name="Google Shape;670;p95"/>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671" name="Google Shape;671;p95"/>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672"/>
        <p:cNvGrpSpPr/>
        <p:nvPr/>
      </p:nvGrpSpPr>
      <p:grpSpPr>
        <a:xfrm>
          <a:off x="0" y="0"/>
          <a:ext cx="0" cy="0"/>
          <a:chOff x="0" y="0"/>
          <a:chExt cx="0" cy="0"/>
        </a:xfrm>
      </p:grpSpPr>
      <p:sp>
        <p:nvSpPr>
          <p:cNvPr id="673" name="Google Shape;673;p96"/>
          <p:cNvSpPr/>
          <p:nvPr/>
        </p:nvSpPr>
        <p:spPr>
          <a:xfrm>
            <a:off x="0" y="0"/>
            <a:ext cx="9144000" cy="6858000"/>
          </a:xfrm>
          <a:prstGeom prst="rect">
            <a:avLst/>
          </a:prstGeom>
          <a:solidFill>
            <a:srgbClr val="A9B0AC"/>
          </a:solid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74" name="Google Shape;674;p96"/>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75" name="Google Shape;675;p96"/>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76" name="Google Shape;676;p96"/>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77" name="Google Shape;677;p96"/>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78" name="Google Shape;678;p96"/>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679" name="Google Shape;679;p96"/>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80"/>
        <p:cNvGrpSpPr/>
        <p:nvPr/>
      </p:nvGrpSpPr>
      <p:grpSpPr>
        <a:xfrm>
          <a:off x="0" y="0"/>
          <a:ext cx="0" cy="0"/>
          <a:chOff x="0" y="0"/>
          <a:chExt cx="0" cy="0"/>
        </a:xfrm>
      </p:grpSpPr>
      <p:sp>
        <p:nvSpPr>
          <p:cNvPr id="681" name="Google Shape;681;p97"/>
          <p:cNvSpPr/>
          <p:nvPr/>
        </p:nvSpPr>
        <p:spPr>
          <a:xfrm>
            <a:off x="0" y="0"/>
            <a:ext cx="9144000" cy="6858000"/>
          </a:xfrm>
          <a:prstGeom prst="rect">
            <a:avLst/>
          </a:prstGeom>
          <a:solidFill>
            <a:srgbClr val="464646"/>
          </a:solid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82" name="Google Shape;682;p97"/>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83" name="Google Shape;683;p97"/>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84" name="Google Shape;684;p97"/>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85" name="Google Shape;685;p97"/>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86" name="Google Shape;686;p97"/>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687" name="Google Shape;687;p97"/>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8"/>
        <p:cNvGrpSpPr/>
        <p:nvPr/>
      </p:nvGrpSpPr>
      <p:grpSpPr>
        <a:xfrm>
          <a:off x="0" y="0"/>
          <a:ext cx="0" cy="0"/>
          <a:chOff x="0" y="0"/>
          <a:chExt cx="0" cy="0"/>
        </a:xfrm>
      </p:grpSpPr>
      <p:sp>
        <p:nvSpPr>
          <p:cNvPr id="689" name="Google Shape;689;p98"/>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90" name="Google Shape;690;p98"/>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1" name="Google Shape;691;p98"/>
          <p:cNvSpPr txBox="1">
            <a:spLocks noGrp="1"/>
          </p:cNvSpPr>
          <p:nvPr>
            <p:ph type="body" idx="2"/>
          </p:nvPr>
        </p:nvSpPr>
        <p:spPr>
          <a:xfrm>
            <a:off x="304800" y="2015410"/>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92" name="Google Shape;692;p98"/>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3" name="Google Shape;693;p98"/>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94" name="Google Shape;694;p9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95" name="Google Shape;695;p9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696" name="Google Shape;696;p98"/>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697"/>
        <p:cNvGrpSpPr/>
        <p:nvPr/>
      </p:nvGrpSpPr>
      <p:grpSpPr>
        <a:xfrm>
          <a:off x="0" y="0"/>
          <a:ext cx="0" cy="0"/>
          <a:chOff x="0" y="0"/>
          <a:chExt cx="0" cy="0"/>
        </a:xfrm>
      </p:grpSpPr>
      <p:sp>
        <p:nvSpPr>
          <p:cNvPr id="698" name="Google Shape;698;p99"/>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99" name="Google Shape;699;p99"/>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0" name="Google Shape;700;p99"/>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01" name="Google Shape;701;p99"/>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88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02" name="Google Shape;702;p99"/>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703"/>
        <p:cNvGrpSpPr/>
        <p:nvPr/>
      </p:nvGrpSpPr>
      <p:grpSpPr>
        <a:xfrm>
          <a:off x="0" y="0"/>
          <a:ext cx="0" cy="0"/>
          <a:chOff x="0" y="0"/>
          <a:chExt cx="0" cy="0"/>
        </a:xfrm>
      </p:grpSpPr>
      <p:sp>
        <p:nvSpPr>
          <p:cNvPr id="704" name="Google Shape;704;p100"/>
          <p:cNvSpPr txBox="1">
            <a:spLocks noGrp="1"/>
          </p:cNvSpPr>
          <p:nvPr>
            <p:ph type="ctrTitle"/>
          </p:nvPr>
        </p:nvSpPr>
        <p:spPr>
          <a:xfrm>
            <a:off x="219319"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05" name="Google Shape;705;p100"/>
          <p:cNvSpPr txBox="1">
            <a:spLocks noGrp="1"/>
          </p:cNvSpPr>
          <p:nvPr>
            <p:ph type="subTitle" idx="1"/>
          </p:nvPr>
        </p:nvSpPr>
        <p:spPr>
          <a:xfrm>
            <a:off x="219316"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6" name="Google Shape;706;p100"/>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07" name="Google Shape;707;p100"/>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1905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08" name="Google Shape;708;p100"/>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709"/>
        <p:cNvGrpSpPr/>
        <p:nvPr/>
      </p:nvGrpSpPr>
      <p:grpSpPr>
        <a:xfrm>
          <a:off x="0" y="0"/>
          <a:ext cx="0" cy="0"/>
          <a:chOff x="0" y="0"/>
          <a:chExt cx="0" cy="0"/>
        </a:xfrm>
      </p:grpSpPr>
      <p:sp>
        <p:nvSpPr>
          <p:cNvPr id="710" name="Google Shape;710;p101"/>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11" name="Google Shape;711;p10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12" name="Google Shape;712;p10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713" name="Google Shape;713;p101"/>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714"/>
        <p:cNvGrpSpPr/>
        <p:nvPr/>
      </p:nvGrpSpPr>
      <p:grpSpPr>
        <a:xfrm>
          <a:off x="0" y="0"/>
          <a:ext cx="0" cy="0"/>
          <a:chOff x="0" y="0"/>
          <a:chExt cx="0" cy="0"/>
        </a:xfrm>
      </p:grpSpPr>
      <p:sp>
        <p:nvSpPr>
          <p:cNvPr id="715" name="Google Shape;715;p102"/>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6" name="Google Shape;716;p102"/>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17" name="Google Shape;717;p10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18" name="Google Shape;718;p10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719" name="Google Shape;719;p102"/>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720"/>
        <p:cNvGrpSpPr/>
        <p:nvPr/>
      </p:nvGrpSpPr>
      <p:grpSpPr>
        <a:xfrm>
          <a:off x="0" y="0"/>
          <a:ext cx="0" cy="0"/>
          <a:chOff x="0" y="0"/>
          <a:chExt cx="0" cy="0"/>
        </a:xfrm>
      </p:grpSpPr>
      <p:sp>
        <p:nvSpPr>
          <p:cNvPr id="721" name="Google Shape;721;p103"/>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2" name="Google Shape;722;p10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23" name="Google Shape;723;p10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24" name="Google Shape;724;p10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725" name="Google Shape;725;p10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726"/>
        <p:cNvGrpSpPr/>
        <p:nvPr/>
      </p:nvGrpSpPr>
      <p:grpSpPr>
        <a:xfrm>
          <a:off x="0" y="0"/>
          <a:ext cx="0" cy="0"/>
          <a:chOff x="0" y="0"/>
          <a:chExt cx="0" cy="0"/>
        </a:xfrm>
      </p:grpSpPr>
      <p:sp>
        <p:nvSpPr>
          <p:cNvPr id="727" name="Google Shape;727;p10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728" name="Google Shape;728;p10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729" name="Google Shape;729;p104"/>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30" name="Google Shape;730;p104"/>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1" name="Google Shape;731;p104"/>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2" name="Google Shape;732;p104"/>
          <p:cNvSpPr txBox="1">
            <a:spLocks noGrp="1"/>
          </p:cNvSpPr>
          <p:nvPr>
            <p:ph type="body" idx="3"/>
          </p:nvPr>
        </p:nvSpPr>
        <p:spPr>
          <a:xfrm>
            <a:off x="4624612" y="240062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3" name="Google Shape;733;p104"/>
          <p:cNvSpPr txBox="1">
            <a:spLocks noGrp="1"/>
          </p:cNvSpPr>
          <p:nvPr>
            <p:ph type="body" idx="4"/>
          </p:nvPr>
        </p:nvSpPr>
        <p:spPr>
          <a:xfrm>
            <a:off x="7209514" y="240062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4" name="Google Shape;734;p104"/>
          <p:cNvSpPr txBox="1">
            <a:spLocks noGrp="1"/>
          </p:cNvSpPr>
          <p:nvPr>
            <p:ph type="body" idx="5"/>
          </p:nvPr>
        </p:nvSpPr>
        <p:spPr>
          <a:xfrm>
            <a:off x="4624612" y="295501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5" name="Google Shape;735;p104"/>
          <p:cNvSpPr txBox="1">
            <a:spLocks noGrp="1"/>
          </p:cNvSpPr>
          <p:nvPr>
            <p:ph type="body" idx="6"/>
          </p:nvPr>
        </p:nvSpPr>
        <p:spPr>
          <a:xfrm>
            <a:off x="7209514" y="295501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6" name="Google Shape;736;p104"/>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7" name="Google Shape;737;p104"/>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8" name="Google Shape;738;p104"/>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9" name="Google Shape;739;p104"/>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0" name="Google Shape;740;p104"/>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1" name="Google Shape;741;p104"/>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42" name="Google Shape;742;p10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heme" Target="../theme/theme3.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theme" Target="../theme/theme4.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theme" Target="../theme/theme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theme" Target="../theme/theme6.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0" name="Google Shape;170;p2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4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46" name="Google Shape;346;p4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0"/>
        <p:cNvGrpSpPr/>
        <p:nvPr/>
      </p:nvGrpSpPr>
      <p:grpSpPr>
        <a:xfrm>
          <a:off x="0" y="0"/>
          <a:ext cx="0" cy="0"/>
          <a:chOff x="0" y="0"/>
          <a:chExt cx="0" cy="0"/>
        </a:xfrm>
      </p:grpSpPr>
      <p:sp>
        <p:nvSpPr>
          <p:cNvPr id="481" name="Google Shape;481;p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82" name="Google Shape;482;p6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8"/>
        <p:cNvGrpSpPr/>
        <p:nvPr/>
      </p:nvGrpSpPr>
      <p:grpSpPr>
        <a:xfrm>
          <a:off x="0" y="0"/>
          <a:ext cx="0" cy="0"/>
          <a:chOff x="0" y="0"/>
          <a:chExt cx="0" cy="0"/>
        </a:xfrm>
      </p:grpSpPr>
      <p:sp>
        <p:nvSpPr>
          <p:cNvPr id="649" name="Google Shape;649;p9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50" name="Google Shape;650;p9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7"/>
        <p:cNvGrpSpPr/>
        <p:nvPr/>
      </p:nvGrpSpPr>
      <p:grpSpPr>
        <a:xfrm>
          <a:off x="0" y="0"/>
          <a:ext cx="0" cy="0"/>
          <a:chOff x="0" y="0"/>
          <a:chExt cx="0" cy="0"/>
        </a:xfrm>
      </p:grpSpPr>
      <p:sp>
        <p:nvSpPr>
          <p:cNvPr id="808" name="Google Shape;808;p1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09" name="Google Shape;809;p11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achievethecore.org/aligned/setting-s-m-a-r-t-goals-as-an-educator/"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hyperlink" Target="http://www.achievethecore.org/instructional-practice" TargetMode="Externa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hyperlink" Target="https://achievethecore.org/aligned/ipg-updates/" TargetMode="External"/><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hyperlink" Target="https://achievethecore.org/lesson-planning-tool/" TargetMode="External"/><Relationship Id="rId2" Type="http://schemas.openxmlformats.org/officeDocument/2006/relationships/notesSlide" Target="../notesSlides/notesSlide28.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6.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2" Type="http://schemas.openxmlformats.org/officeDocument/2006/relationships/notesSlide" Target="../notesSlides/notesSlide4.xml"/><Relationship Id="rId1" Type="http://schemas.openxmlformats.org/officeDocument/2006/relationships/slideLayout" Target="../slideLayouts/slideLayout88.xml"/><Relationship Id="rId6" Type="http://schemas.openxmlformats.org/officeDocument/2006/relationships/image" Target="../media/image7.png"/><Relationship Id="rId5" Type="http://schemas.openxmlformats.org/officeDocument/2006/relationships/hyperlink" Target="http://www.achievethecore.org" TargetMode="External"/><Relationship Id="rId4" Type="http://schemas.openxmlformats.org/officeDocument/2006/relationships/hyperlink" Target="http://www.achievethecore.org/ca-signu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10.xml"/><Relationship Id="rId4" Type="http://schemas.openxmlformats.org/officeDocument/2006/relationships/hyperlink" Target="http://www.achievethecore.org/ca-signup"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achievethecore.org/educators-taking-actio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vent.on24.com/eventRegistration/EventLobbyServlet?target=reg20.jsp&amp;referrer=&amp;eventid=1821772&amp;sessionid=1&amp;key=F970866A4B0A77BA56C5DFC9B9FE16F2&amp;regTag=&amp;sourcepage=register" TargetMode="External"/><Relationship Id="rId2" Type="http://schemas.openxmlformats.org/officeDocument/2006/relationships/notesSlide" Target="../notesSlides/notesSlide43.xml"/><Relationship Id="rId1" Type="http://schemas.openxmlformats.org/officeDocument/2006/relationships/slideLayout" Target="../slideLayouts/slideLayout1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39"/>
          <p:cNvSpPr txBox="1"/>
          <p:nvPr/>
        </p:nvSpPr>
        <p:spPr>
          <a:xfrm>
            <a:off x="-2518771" y="5036553"/>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989" name="Google Shape;989;p139"/>
          <p:cNvSpPr txBox="1">
            <a:spLocks noGrp="1"/>
          </p:cNvSpPr>
          <p:nvPr>
            <p:ph type="ctrTitle"/>
          </p:nvPr>
        </p:nvSpPr>
        <p:spPr>
          <a:xfrm>
            <a:off x="219317" y="2779372"/>
            <a:ext cx="8619900" cy="8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600">
                <a:solidFill>
                  <a:schemeClr val="dk1"/>
                </a:solidFill>
              </a:rPr>
              <a:t>Setting and Keeping Professional Learning Goals</a:t>
            </a:r>
            <a:endParaRPr sz="3600" b="1">
              <a:solidFill>
                <a:srgbClr val="575757"/>
              </a:solidFill>
            </a:endParaRPr>
          </a:p>
        </p:txBody>
      </p:sp>
      <p:sp>
        <p:nvSpPr>
          <p:cNvPr id="990" name="Google Shape;990;p139"/>
          <p:cNvSpPr txBox="1">
            <a:spLocks noGrp="1"/>
          </p:cNvSpPr>
          <p:nvPr>
            <p:ph type="subTitle" idx="1"/>
          </p:nvPr>
        </p:nvSpPr>
        <p:spPr>
          <a:xfrm>
            <a:off x="219318" y="3832457"/>
            <a:ext cx="8619900" cy="7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500"/>
              <a:buFont typeface="Arial"/>
              <a:buNone/>
            </a:pPr>
            <a:r>
              <a:rPr lang="en-US" sz="2000" b="0" i="0" u="none" strike="noStrike" cap="none">
                <a:solidFill>
                  <a:srgbClr val="575757"/>
                </a:solidFill>
                <a:latin typeface="Lucida Sans"/>
                <a:ea typeface="Lucida Sans"/>
                <a:cs typeface="Lucida Sans"/>
                <a:sym typeface="Lucida Sans"/>
              </a:rPr>
              <a:t>Core Advocates Monthly Webinar</a:t>
            </a:r>
            <a:endParaRPr/>
          </a:p>
          <a:p>
            <a:pPr marL="0" marR="0" lvl="0" indent="0" algn="l" rtl="0">
              <a:lnSpc>
                <a:spcPct val="100000"/>
              </a:lnSpc>
              <a:spcBef>
                <a:spcPts val="400"/>
              </a:spcBef>
              <a:spcAft>
                <a:spcPts val="0"/>
              </a:spcAft>
              <a:buClr>
                <a:srgbClr val="595959"/>
              </a:buClr>
              <a:buSzPts val="500"/>
              <a:buFont typeface="Arial"/>
              <a:buNone/>
            </a:pPr>
            <a:r>
              <a:rPr lang="en-US">
                <a:solidFill>
                  <a:srgbClr val="575757"/>
                </a:solidFill>
              </a:rPr>
              <a:t>October 3,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148"/>
          <p:cNvSpPr txBox="1">
            <a:spLocks noGrp="1"/>
          </p:cNvSpPr>
          <p:nvPr>
            <p:ph type="title"/>
          </p:nvPr>
        </p:nvSpPr>
        <p:spPr>
          <a:xfrm>
            <a:off x="285750" y="97413"/>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Why set (and work toward) specific goals?</a:t>
            </a:r>
            <a:endParaRPr/>
          </a:p>
        </p:txBody>
      </p:sp>
      <p:sp>
        <p:nvSpPr>
          <p:cNvPr id="1059" name="Google Shape;1059;p148"/>
          <p:cNvSpPr txBox="1">
            <a:spLocks noGrp="1"/>
          </p:cNvSpPr>
          <p:nvPr>
            <p:ph type="body" idx="1"/>
          </p:nvPr>
        </p:nvSpPr>
        <p:spPr>
          <a:xfrm>
            <a:off x="304800" y="2618525"/>
            <a:ext cx="8572500" cy="3683400"/>
          </a:xfrm>
          <a:prstGeom prst="rect">
            <a:avLst/>
          </a:prstGeom>
        </p:spPr>
        <p:txBody>
          <a:bodyPr spcFirstLastPara="1" wrap="square" lIns="91425" tIns="91425" rIns="91425" bIns="91425" anchor="t" anchorCtr="0">
            <a:noAutofit/>
          </a:bodyPr>
          <a:lstStyle/>
          <a:p>
            <a:pPr marL="457200" lvl="0" indent="-368300" algn="l" rtl="0">
              <a:spcBef>
                <a:spcPts val="440"/>
              </a:spcBef>
              <a:spcAft>
                <a:spcPts val="0"/>
              </a:spcAft>
              <a:buClr>
                <a:srgbClr val="464646"/>
              </a:buClr>
              <a:buSzPts val="2200"/>
              <a:buFont typeface="Lucida Sans"/>
              <a:buAutoNum type="arabicPeriod"/>
            </a:pPr>
            <a:r>
              <a:rPr lang="en-US">
                <a:solidFill>
                  <a:srgbClr val="464646"/>
                </a:solidFill>
              </a:rPr>
              <a:t>Naming specific goals helps </a:t>
            </a:r>
            <a:r>
              <a:rPr lang="en-US" b="1">
                <a:solidFill>
                  <a:srgbClr val="464646"/>
                </a:solidFill>
              </a:rPr>
              <a:t>focus our efforts</a:t>
            </a:r>
            <a:r>
              <a:rPr lang="en-US">
                <a:solidFill>
                  <a:srgbClr val="464646"/>
                </a:solidFill>
              </a:rPr>
              <a:t>.</a:t>
            </a:r>
            <a:endParaRPr>
              <a:solidFill>
                <a:srgbClr val="464646"/>
              </a:solidFill>
            </a:endParaRPr>
          </a:p>
          <a:p>
            <a:pPr marL="457200" lvl="0" indent="-368300" algn="l" rtl="0">
              <a:spcBef>
                <a:spcPts val="0"/>
              </a:spcBef>
              <a:spcAft>
                <a:spcPts val="0"/>
              </a:spcAft>
              <a:buClr>
                <a:srgbClr val="464646"/>
              </a:buClr>
              <a:buSzPts val="2200"/>
              <a:buFont typeface="Lucida Sans"/>
              <a:buAutoNum type="arabicPeriod"/>
            </a:pPr>
            <a:r>
              <a:rPr lang="en-US">
                <a:solidFill>
                  <a:srgbClr val="464646"/>
                </a:solidFill>
              </a:rPr>
              <a:t>The process of goal setting forces us to </a:t>
            </a:r>
            <a:r>
              <a:rPr lang="en-US" b="1">
                <a:solidFill>
                  <a:srgbClr val="464646"/>
                </a:solidFill>
              </a:rPr>
              <a:t>reflect on what matters most</a:t>
            </a:r>
            <a:r>
              <a:rPr lang="en-US">
                <a:solidFill>
                  <a:srgbClr val="464646"/>
                </a:solidFill>
              </a:rPr>
              <a:t> to us as educators. </a:t>
            </a:r>
            <a:endParaRPr>
              <a:solidFill>
                <a:srgbClr val="464646"/>
              </a:solidFill>
            </a:endParaRPr>
          </a:p>
          <a:p>
            <a:pPr marL="457200" lvl="0" indent="-368300" algn="l" rtl="0">
              <a:spcBef>
                <a:spcPts val="0"/>
              </a:spcBef>
              <a:spcAft>
                <a:spcPts val="0"/>
              </a:spcAft>
              <a:buClr>
                <a:srgbClr val="464646"/>
              </a:buClr>
              <a:buSzPts val="2200"/>
              <a:buFont typeface="Lucida Sans"/>
              <a:buAutoNum type="arabicPeriod"/>
            </a:pPr>
            <a:r>
              <a:rPr lang="en-US">
                <a:solidFill>
                  <a:srgbClr val="464646"/>
                </a:solidFill>
              </a:rPr>
              <a:t>Developing goals with a specific action plan for achieving them </a:t>
            </a:r>
            <a:r>
              <a:rPr lang="en-US" b="1">
                <a:solidFill>
                  <a:srgbClr val="464646"/>
                </a:solidFill>
              </a:rPr>
              <a:t>keeps us on track and helps us celebrate progress!</a:t>
            </a:r>
            <a:endParaRPr b="1">
              <a:solidFill>
                <a:srgbClr val="464646"/>
              </a:solidFill>
            </a:endParaRPr>
          </a:p>
          <a:p>
            <a:pPr marL="457200" lvl="0" indent="0" algn="l" rtl="0">
              <a:spcBef>
                <a:spcPts val="440"/>
              </a:spcBef>
              <a:spcAft>
                <a:spcPts val="0"/>
              </a:spcAft>
              <a:buNone/>
            </a:pPr>
            <a:endParaRPr b="1">
              <a:solidFill>
                <a:srgbClr val="464646"/>
              </a:solidFill>
            </a:endParaRPr>
          </a:p>
          <a:p>
            <a:pPr marL="0" lvl="0" indent="0" algn="l" rtl="0">
              <a:spcBef>
                <a:spcPts val="0"/>
              </a:spcBef>
              <a:spcAft>
                <a:spcPts val="0"/>
              </a:spcAft>
              <a:buClr>
                <a:schemeClr val="dk1"/>
              </a:buClr>
              <a:buSzPts val="1100"/>
              <a:buFont typeface="Arial"/>
              <a:buNone/>
            </a:pPr>
            <a:r>
              <a:rPr lang="en-US">
                <a:solidFill>
                  <a:srgbClr val="464646"/>
                </a:solidFill>
              </a:rPr>
              <a:t>Most importantly, goals make it possible for us to see the intersections between what we do as teachers and what our students can achieve.</a:t>
            </a:r>
            <a:endParaRPr b="1">
              <a:solidFill>
                <a:srgbClr val="464646"/>
              </a:solidFill>
            </a:endParaRPr>
          </a:p>
        </p:txBody>
      </p:sp>
      <p:pic>
        <p:nvPicPr>
          <p:cNvPr id="1060" name="Google Shape;1060;p148"/>
          <p:cNvPicPr preferRelativeResize="0"/>
          <p:nvPr/>
        </p:nvPicPr>
        <p:blipFill>
          <a:blip r:embed="rId3">
            <a:alphaModFix/>
          </a:blip>
          <a:stretch>
            <a:fillRect/>
          </a:stretch>
        </p:blipFill>
        <p:spPr>
          <a:xfrm>
            <a:off x="3239987" y="1032625"/>
            <a:ext cx="2664024" cy="1585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49"/>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SMART Goals for Educators</a:t>
            </a:r>
            <a:endParaRPr/>
          </a:p>
        </p:txBody>
      </p:sp>
      <p:sp>
        <p:nvSpPr>
          <p:cNvPr id="1067" name="Google Shape;1067;p149"/>
          <p:cNvSpPr txBox="1">
            <a:spLocks noGrp="1"/>
          </p:cNvSpPr>
          <p:nvPr>
            <p:ph type="body" idx="1"/>
          </p:nvPr>
        </p:nvSpPr>
        <p:spPr>
          <a:xfrm>
            <a:off x="304800" y="5589674"/>
            <a:ext cx="8572500" cy="788100"/>
          </a:xfrm>
          <a:prstGeom prst="rect">
            <a:avLst/>
          </a:prstGeom>
        </p:spPr>
        <p:txBody>
          <a:bodyPr spcFirstLastPara="1" wrap="square" lIns="91425" tIns="91425" rIns="91425" bIns="91425" anchor="t" anchorCtr="0">
            <a:noAutofit/>
          </a:bodyPr>
          <a:lstStyle/>
          <a:p>
            <a:pPr marL="0" lvl="0" indent="0" algn="l" rtl="0">
              <a:lnSpc>
                <a:spcPct val="115000"/>
              </a:lnSpc>
              <a:spcBef>
                <a:spcPts val="2400"/>
              </a:spcBef>
              <a:spcAft>
                <a:spcPts val="0"/>
              </a:spcAft>
              <a:buClr>
                <a:schemeClr val="dk1"/>
              </a:buClr>
              <a:buSzPts val="1100"/>
              <a:buFont typeface="Arial"/>
              <a:buNone/>
            </a:pPr>
            <a:r>
              <a:rPr lang="en-US" sz="1200">
                <a:solidFill>
                  <a:srgbClr val="464646"/>
                </a:solidFill>
              </a:rPr>
              <a:t>Setting S.M.A.R.T. Goals as an Educator </a:t>
            </a:r>
            <a:r>
              <a:rPr lang="en-US" sz="1200" u="sng">
                <a:solidFill>
                  <a:schemeClr val="hlink"/>
                </a:solidFill>
                <a:hlinkClick r:id="rId3"/>
              </a:rPr>
              <a:t>https://achievethecore.org/aligned/setting-s-m-a-r-t-goals-as-an-educator/</a:t>
            </a:r>
            <a:r>
              <a:rPr lang="en-US" sz="1200">
                <a:solidFill>
                  <a:srgbClr val="464646"/>
                </a:solidFill>
              </a:rPr>
              <a:t> </a:t>
            </a:r>
            <a:endParaRPr sz="1200">
              <a:solidFill>
                <a:srgbClr val="464646"/>
              </a:solidFill>
            </a:endParaRPr>
          </a:p>
          <a:p>
            <a:pPr marL="0" lvl="0" indent="0" algn="l" rtl="0">
              <a:spcBef>
                <a:spcPts val="600"/>
              </a:spcBef>
              <a:spcAft>
                <a:spcPts val="0"/>
              </a:spcAft>
              <a:buNone/>
            </a:pPr>
            <a:endParaRPr sz="1200"/>
          </a:p>
        </p:txBody>
      </p:sp>
      <p:pic>
        <p:nvPicPr>
          <p:cNvPr id="1068" name="Google Shape;1068;p149"/>
          <p:cNvPicPr preferRelativeResize="0"/>
          <p:nvPr/>
        </p:nvPicPr>
        <p:blipFill>
          <a:blip r:embed="rId4">
            <a:alphaModFix/>
          </a:blip>
          <a:stretch>
            <a:fillRect/>
          </a:stretch>
        </p:blipFill>
        <p:spPr>
          <a:xfrm>
            <a:off x="1494800" y="1367975"/>
            <a:ext cx="5628924" cy="4221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50"/>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Take a minute to reflect...</a:t>
            </a:r>
            <a:endParaRPr/>
          </a:p>
        </p:txBody>
      </p:sp>
      <p:sp>
        <p:nvSpPr>
          <p:cNvPr id="1075" name="Google Shape;1075;p150"/>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r>
              <a:rPr lang="en-US"/>
              <a:t>What is one goal you’d like to work toward this year? Keep it in mind as we begin to introduce some resources and consider how the resources might fit into your plan.</a:t>
            </a:r>
            <a:endParaRPr/>
          </a:p>
        </p:txBody>
      </p:sp>
      <p:pic>
        <p:nvPicPr>
          <p:cNvPr id="1076" name="Google Shape;1076;p150"/>
          <p:cNvPicPr preferRelativeResize="0"/>
          <p:nvPr/>
        </p:nvPicPr>
        <p:blipFill>
          <a:blip r:embed="rId3">
            <a:alphaModFix/>
          </a:blip>
          <a:stretch>
            <a:fillRect/>
          </a:stretch>
        </p:blipFill>
        <p:spPr>
          <a:xfrm>
            <a:off x="3290850" y="3185300"/>
            <a:ext cx="2911750" cy="291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151"/>
          <p:cNvSpPr txBox="1">
            <a:spLocks noGrp="1"/>
          </p:cNvSpPr>
          <p:nvPr>
            <p:ph type="title"/>
          </p:nvPr>
        </p:nvSpPr>
        <p:spPr>
          <a:xfrm>
            <a:off x="216568" y="2416482"/>
            <a:ext cx="8620552" cy="16767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Section </a:t>
            </a:r>
            <a:r>
              <a:rPr lang="en-US"/>
              <a:t>2</a:t>
            </a:r>
            <a:r>
              <a:rPr lang="en-US" sz="2800" b="0" i="0" u="none" strike="noStrike" cap="none">
                <a:solidFill>
                  <a:schemeClr val="lt1"/>
                </a:solidFill>
                <a:latin typeface="Lucida Sans"/>
                <a:ea typeface="Lucida Sans"/>
                <a:cs typeface="Lucida Sans"/>
                <a:sym typeface="Lucida Sans"/>
              </a:rPr>
              <a:t>: </a:t>
            </a:r>
            <a:r>
              <a:rPr lang="en-US"/>
              <a:t>What is the Instructional Practice Guide?</a:t>
            </a:r>
            <a:endParaRPr sz="2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52"/>
          <p:cNvSpPr txBox="1">
            <a:spLocks noGrp="1"/>
          </p:cNvSpPr>
          <p:nvPr>
            <p:ph type="title"/>
          </p:nvPr>
        </p:nvSpPr>
        <p:spPr>
          <a:xfrm>
            <a:off x="216568" y="2587889"/>
            <a:ext cx="8620500" cy="197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atin typeface="Lucida Sans"/>
                <a:ea typeface="Lucida Sans"/>
                <a:cs typeface="Lucida Sans"/>
                <a:sym typeface="Lucida Sans"/>
              </a:rPr>
              <a:t>Question: How familiar are you with the Instructional Practice Guide</a:t>
            </a:r>
            <a:br>
              <a:rPr lang="en-US" sz="2800" b="0" i="0" u="none" strike="noStrike" cap="none">
                <a:solidFill>
                  <a:schemeClr val="lt1"/>
                </a:solidFill>
                <a:latin typeface="Lucida Sans"/>
                <a:ea typeface="Lucida Sans"/>
                <a:cs typeface="Lucida Sans"/>
                <a:sym typeface="Lucida Sans"/>
              </a:rPr>
            </a:br>
            <a:r>
              <a:rPr lang="en-US">
                <a:latin typeface="Lucida Sans"/>
                <a:ea typeface="Lucida Sans"/>
                <a:cs typeface="Lucida Sans"/>
                <a:sym typeface="Lucida Sans"/>
              </a:rPr>
              <a:t>Not at all</a:t>
            </a:r>
            <a:endParaRPr>
              <a:latin typeface="Lucida Sans"/>
              <a:ea typeface="Lucida Sans"/>
              <a:cs typeface="Lucida Sans"/>
              <a:sym typeface="Lucida Sans"/>
            </a:endParaRPr>
          </a:p>
          <a:p>
            <a:pPr marL="0" marR="0" lvl="0" indent="0" algn="ctr" rtl="0">
              <a:lnSpc>
                <a:spcPct val="100000"/>
              </a:lnSpc>
              <a:spcBef>
                <a:spcPts val="0"/>
              </a:spcBef>
              <a:spcAft>
                <a:spcPts val="0"/>
              </a:spcAft>
              <a:buNone/>
            </a:pPr>
            <a:r>
              <a:rPr lang="en-US">
                <a:latin typeface="Lucida Sans"/>
                <a:ea typeface="Lucida Sans"/>
                <a:cs typeface="Lucida Sans"/>
                <a:sym typeface="Lucida Sans"/>
              </a:rPr>
              <a:t>A little bit</a:t>
            </a:r>
            <a:endParaRPr>
              <a:latin typeface="Lucida Sans"/>
              <a:ea typeface="Lucida Sans"/>
              <a:cs typeface="Lucida Sans"/>
              <a:sym typeface="Lucida Sans"/>
            </a:endParaRPr>
          </a:p>
          <a:p>
            <a:pPr marL="0" marR="0" lvl="0" indent="0" algn="ctr" rtl="0">
              <a:lnSpc>
                <a:spcPct val="100000"/>
              </a:lnSpc>
              <a:spcBef>
                <a:spcPts val="0"/>
              </a:spcBef>
              <a:spcAft>
                <a:spcPts val="0"/>
              </a:spcAft>
              <a:buNone/>
            </a:pPr>
            <a:r>
              <a:rPr lang="en-US">
                <a:latin typeface="Lucida Sans"/>
                <a:ea typeface="Lucida Sans"/>
                <a:cs typeface="Lucida Sans"/>
                <a:sym typeface="Lucida Sans"/>
              </a:rPr>
              <a:t>Fairly familiar</a:t>
            </a:r>
            <a:endParaRPr>
              <a:latin typeface="Lucida Sans"/>
              <a:ea typeface="Lucida Sans"/>
              <a:cs typeface="Lucida Sans"/>
              <a:sym typeface="Lucida Sans"/>
            </a:endParaRPr>
          </a:p>
          <a:p>
            <a:pPr marL="0" marR="0" lvl="0" indent="0" algn="ctr" rtl="0">
              <a:lnSpc>
                <a:spcPct val="100000"/>
              </a:lnSpc>
              <a:spcBef>
                <a:spcPts val="0"/>
              </a:spcBef>
              <a:spcAft>
                <a:spcPts val="0"/>
              </a:spcAft>
              <a:buNone/>
            </a:pPr>
            <a:r>
              <a:rPr lang="en-US">
                <a:latin typeface="Lucida Sans"/>
                <a:ea typeface="Lucida Sans"/>
                <a:cs typeface="Lucida Sans"/>
                <a:sym typeface="Lucida Sans"/>
              </a:rPr>
              <a:t>Very familiar</a:t>
            </a:r>
            <a:endParaRPr>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endParaRPr sz="1200">
              <a:latin typeface="Lucida Sans"/>
              <a:ea typeface="Lucida Sans"/>
              <a:cs typeface="Lucida Sans"/>
              <a:sym typeface="Lucid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5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a:latin typeface="Lucida Sans"/>
                <a:ea typeface="Lucida Sans"/>
                <a:cs typeface="Lucida Sans"/>
                <a:sym typeface="Lucida Sans"/>
              </a:rPr>
              <a:t>Purpose of the Instructional Practice Guide</a:t>
            </a:r>
            <a:endParaRPr sz="2400" b="0" i="0" u="none" strike="noStrike" cap="none">
              <a:solidFill>
                <a:srgbClr val="595959"/>
              </a:solidFill>
              <a:latin typeface="Lucida Sans"/>
              <a:ea typeface="Lucida Sans"/>
              <a:cs typeface="Lucida Sans"/>
              <a:sym typeface="Lucida Sans"/>
            </a:endParaRPr>
          </a:p>
        </p:txBody>
      </p:sp>
      <p:sp>
        <p:nvSpPr>
          <p:cNvPr id="1093" name="Google Shape;1093;p153"/>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0" lvl="0" indent="0" algn="l" rtl="0">
              <a:spcBef>
                <a:spcPts val="440"/>
              </a:spcBef>
              <a:spcAft>
                <a:spcPts val="0"/>
              </a:spcAft>
              <a:buNone/>
            </a:pPr>
            <a:r>
              <a:rPr lang="en-US">
                <a:latin typeface="Lucida Sans"/>
                <a:ea typeface="Lucida Sans"/>
                <a:cs typeface="Lucida Sans"/>
                <a:sym typeface="Lucida Sans"/>
              </a:rPr>
              <a:t>“The Instructional Practice Guide (IPG) is a K–12 classroom observation rubric that prioritizes what is observable in and expected of classroom instruction when instructional content is aligned to college- and career-ready (CCR) standards, including the Common Core State Standards (CCSS). It purposefully focuses on the limited number of classroom practices tied most closely to content of the lesson. Designed as a developmental rather than an evaluation tool, the IPG supports planning, reflection, and collaboration, in addition to coaching.”</a:t>
            </a:r>
            <a:endParaRPr>
              <a:latin typeface="Lucida Sans"/>
              <a:ea typeface="Lucida Sans"/>
              <a:cs typeface="Lucida Sans"/>
              <a:sym typeface="Lucida Sans"/>
            </a:endParaRPr>
          </a:p>
          <a:p>
            <a:pPr marL="0" lvl="0" indent="0" algn="l" rtl="0">
              <a:spcBef>
                <a:spcPts val="440"/>
              </a:spcBef>
              <a:spcAft>
                <a:spcPts val="0"/>
              </a:spcAft>
              <a:buNone/>
            </a:pPr>
            <a:endParaRPr>
              <a:latin typeface="Lucida Sans"/>
              <a:ea typeface="Lucida Sans"/>
              <a:cs typeface="Lucida Sans"/>
              <a:sym typeface="Lucida Sans"/>
            </a:endParaRPr>
          </a:p>
          <a:p>
            <a:pPr marL="0" lvl="0" indent="0" algn="l" rtl="0">
              <a:spcBef>
                <a:spcPts val="440"/>
              </a:spcBef>
              <a:spcAft>
                <a:spcPts val="0"/>
              </a:spcAft>
              <a:buClr>
                <a:schemeClr val="dk1"/>
              </a:buClr>
              <a:buSzPts val="1100"/>
              <a:buFont typeface="Arial"/>
              <a:buNone/>
            </a:pPr>
            <a:r>
              <a:rPr lang="en-US" u="sng">
                <a:solidFill>
                  <a:schemeClr val="hlink"/>
                </a:solidFill>
                <a:latin typeface="Lucida Sans"/>
                <a:ea typeface="Lucida Sans"/>
                <a:cs typeface="Lucida Sans"/>
                <a:sym typeface="Lucida Sans"/>
                <a:hlinkClick r:id="rId3"/>
              </a:rPr>
              <a:t>www.achievethecore.org/instructional-practice</a:t>
            </a:r>
            <a:r>
              <a:rPr lang="en-US">
                <a:latin typeface="Lucida Sans"/>
                <a:ea typeface="Lucida Sans"/>
                <a:cs typeface="Lucida Sans"/>
                <a:sym typeface="Lucida Sans"/>
              </a:rPr>
              <a:t> </a:t>
            </a:r>
            <a:endParaRPr>
              <a:latin typeface="Lucida Sans"/>
              <a:ea typeface="Lucida Sans"/>
              <a:cs typeface="Lucida Sans"/>
              <a:sym typeface="Lucid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154"/>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Lucida Sans"/>
                <a:ea typeface="Lucida Sans"/>
                <a:cs typeface="Lucida Sans"/>
                <a:sym typeface="Lucida Sans"/>
              </a:rPr>
              <a:t>Design of the Instructional Practice Guide</a:t>
            </a:r>
            <a:endParaRPr>
              <a:latin typeface="Lucida Sans"/>
              <a:ea typeface="Lucida Sans"/>
              <a:cs typeface="Lucida Sans"/>
              <a:sym typeface="Lucida Sans"/>
            </a:endParaRPr>
          </a:p>
        </p:txBody>
      </p:sp>
      <p:sp>
        <p:nvSpPr>
          <p:cNvPr id="1100" name="Google Shape;1100;p154"/>
          <p:cNvSpPr txBox="1">
            <a:spLocks noGrp="1"/>
          </p:cNvSpPr>
          <p:nvPr>
            <p:ph type="body" idx="1"/>
          </p:nvPr>
        </p:nvSpPr>
        <p:spPr>
          <a:xfrm>
            <a:off x="304800" y="2176475"/>
            <a:ext cx="2886000" cy="4225500"/>
          </a:xfrm>
          <a:prstGeom prst="rect">
            <a:avLst/>
          </a:prstGeom>
        </p:spPr>
        <p:txBody>
          <a:bodyPr spcFirstLastPara="1" wrap="square" lIns="91425" tIns="91425" rIns="91425" bIns="91425" anchor="t" anchorCtr="0">
            <a:noAutofit/>
          </a:bodyPr>
          <a:lstStyle/>
          <a:p>
            <a:pPr marL="457200" lvl="0" indent="-368300" algn="l" rtl="0">
              <a:spcBef>
                <a:spcPts val="440"/>
              </a:spcBef>
              <a:spcAft>
                <a:spcPts val="0"/>
              </a:spcAft>
              <a:buSzPts val="2200"/>
              <a:buFont typeface="Lucida Sans"/>
              <a:buChar char="✓"/>
            </a:pPr>
            <a:r>
              <a:rPr lang="en-US">
                <a:latin typeface="Lucida Sans"/>
                <a:ea typeface="Lucida Sans"/>
                <a:cs typeface="Lucida Sans"/>
                <a:sym typeface="Lucida Sans"/>
              </a:rPr>
              <a:t>Grounded in research</a:t>
            </a:r>
            <a:endParaRPr>
              <a:latin typeface="Lucida Sans"/>
              <a:ea typeface="Lucida Sans"/>
              <a:cs typeface="Lucida Sans"/>
              <a:sym typeface="Lucida Sans"/>
            </a:endParaRPr>
          </a:p>
          <a:p>
            <a:pPr marL="457200" lvl="0" indent="-368300" algn="l" rtl="0">
              <a:spcBef>
                <a:spcPts val="0"/>
              </a:spcBef>
              <a:spcAft>
                <a:spcPts val="0"/>
              </a:spcAft>
              <a:buSzPts val="2200"/>
              <a:buFont typeface="Lucida Sans"/>
              <a:buChar char="✓"/>
            </a:pPr>
            <a:r>
              <a:rPr lang="en-US">
                <a:latin typeface="Lucida Sans"/>
                <a:ea typeface="Lucida Sans"/>
                <a:cs typeface="Lucida Sans"/>
                <a:sym typeface="Lucida Sans"/>
              </a:rPr>
              <a:t>Intentionally limited number of “look-fors”</a:t>
            </a:r>
            <a:endParaRPr>
              <a:latin typeface="Lucida Sans"/>
              <a:ea typeface="Lucida Sans"/>
              <a:cs typeface="Lucida Sans"/>
              <a:sym typeface="Lucida Sans"/>
            </a:endParaRPr>
          </a:p>
          <a:p>
            <a:pPr marL="457200" lvl="0" indent="-368300" algn="l" rtl="0">
              <a:spcBef>
                <a:spcPts val="0"/>
              </a:spcBef>
              <a:spcAft>
                <a:spcPts val="0"/>
              </a:spcAft>
              <a:buSzPts val="2200"/>
              <a:buFont typeface="Lucida Sans"/>
              <a:buChar char="✓"/>
            </a:pPr>
            <a:r>
              <a:rPr lang="en-US">
                <a:latin typeface="Lucida Sans"/>
                <a:ea typeface="Lucida Sans"/>
                <a:cs typeface="Lucida Sans"/>
                <a:sym typeface="Lucida Sans"/>
              </a:rPr>
              <a:t>Content-focused</a:t>
            </a:r>
            <a:endParaRPr>
              <a:latin typeface="Lucida Sans"/>
              <a:ea typeface="Lucida Sans"/>
              <a:cs typeface="Lucida Sans"/>
              <a:sym typeface="Lucida Sans"/>
            </a:endParaRPr>
          </a:p>
          <a:p>
            <a:pPr marL="457200" lvl="0" indent="-368300" algn="l" rtl="0">
              <a:spcBef>
                <a:spcPts val="0"/>
              </a:spcBef>
              <a:spcAft>
                <a:spcPts val="0"/>
              </a:spcAft>
              <a:buSzPts val="2200"/>
              <a:buFont typeface="Lucida Sans"/>
              <a:buChar char="✓"/>
            </a:pPr>
            <a:r>
              <a:rPr lang="en-US">
                <a:latin typeface="Lucida Sans"/>
                <a:ea typeface="Lucida Sans"/>
                <a:cs typeface="Lucida Sans"/>
                <a:sym typeface="Lucida Sans"/>
              </a:rPr>
              <a:t>Grade- and subject-specific</a:t>
            </a:r>
            <a:endParaRPr>
              <a:latin typeface="Lucida Sans"/>
              <a:ea typeface="Lucida Sans"/>
              <a:cs typeface="Lucida Sans"/>
              <a:sym typeface="Lucida Sans"/>
            </a:endParaRPr>
          </a:p>
        </p:txBody>
      </p:sp>
      <p:pic>
        <p:nvPicPr>
          <p:cNvPr id="1101" name="Google Shape;1101;p154"/>
          <p:cNvPicPr preferRelativeResize="0"/>
          <p:nvPr/>
        </p:nvPicPr>
        <p:blipFill>
          <a:blip r:embed="rId3">
            <a:alphaModFix/>
          </a:blip>
          <a:stretch>
            <a:fillRect/>
          </a:stretch>
        </p:blipFill>
        <p:spPr>
          <a:xfrm>
            <a:off x="3343200" y="1570037"/>
            <a:ext cx="5648400" cy="4349652"/>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55"/>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Lucida Sans"/>
                <a:ea typeface="Lucida Sans"/>
                <a:cs typeface="Lucida Sans"/>
                <a:sym typeface="Lucida Sans"/>
              </a:rPr>
              <a:t>Structure of the Instructional Practice Guide</a:t>
            </a:r>
            <a:endParaRPr>
              <a:latin typeface="Lucida Sans"/>
              <a:ea typeface="Lucida Sans"/>
              <a:cs typeface="Lucida Sans"/>
              <a:sym typeface="Lucida Sans"/>
            </a:endParaRPr>
          </a:p>
        </p:txBody>
      </p:sp>
      <p:pic>
        <p:nvPicPr>
          <p:cNvPr id="1108" name="Google Shape;1108;p155"/>
          <p:cNvPicPr preferRelativeResize="0"/>
          <p:nvPr/>
        </p:nvPicPr>
        <p:blipFill rotWithShape="1">
          <a:blip r:embed="rId3">
            <a:alphaModFix/>
          </a:blip>
          <a:srcRect r="10" b="-30"/>
          <a:stretch/>
        </p:blipFill>
        <p:spPr>
          <a:xfrm>
            <a:off x="119063" y="3548063"/>
            <a:ext cx="8970264" cy="1940016"/>
          </a:xfrm>
          <a:prstGeom prst="rect">
            <a:avLst/>
          </a:prstGeom>
          <a:noFill/>
          <a:ln w="9525" cap="flat" cmpd="sng">
            <a:solidFill>
              <a:srgbClr val="999999"/>
            </a:solidFill>
            <a:prstDash val="solid"/>
            <a:round/>
            <a:headEnd type="none" w="sm" len="sm"/>
            <a:tailEnd type="none" w="sm" len="sm"/>
          </a:ln>
        </p:spPr>
      </p:pic>
      <p:sp>
        <p:nvSpPr>
          <p:cNvPr id="1109" name="Google Shape;1109;p155"/>
          <p:cNvSpPr/>
          <p:nvPr/>
        </p:nvSpPr>
        <p:spPr>
          <a:xfrm>
            <a:off x="5438525" y="3870250"/>
            <a:ext cx="1181700" cy="3474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5"/>
          <p:cNvSpPr/>
          <p:nvPr/>
        </p:nvSpPr>
        <p:spPr>
          <a:xfrm>
            <a:off x="771775" y="4671400"/>
            <a:ext cx="3723000" cy="8166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5"/>
          <p:cNvSpPr/>
          <p:nvPr/>
        </p:nvSpPr>
        <p:spPr>
          <a:xfrm>
            <a:off x="119075" y="3870250"/>
            <a:ext cx="1181700" cy="3474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5"/>
          <p:cNvSpPr/>
          <p:nvPr/>
        </p:nvSpPr>
        <p:spPr>
          <a:xfrm>
            <a:off x="119075" y="3548075"/>
            <a:ext cx="1181700" cy="3474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5"/>
          <p:cNvSpPr txBox="1"/>
          <p:nvPr/>
        </p:nvSpPr>
        <p:spPr>
          <a:xfrm>
            <a:off x="570050" y="2143975"/>
            <a:ext cx="7721700" cy="13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595959"/>
                </a:solidFill>
                <a:latin typeface="Lucida Sans"/>
                <a:ea typeface="Lucida Sans"/>
                <a:cs typeface="Lucida Sans"/>
                <a:sym typeface="Lucida Sans"/>
              </a:rPr>
              <a:t>Core Action 1: Content of the lesson</a:t>
            </a:r>
            <a:endParaRPr sz="2200">
              <a:solidFill>
                <a:srgbClr val="595959"/>
              </a:solidFill>
              <a:latin typeface="Lucida Sans"/>
              <a:ea typeface="Lucida Sans"/>
              <a:cs typeface="Lucida Sans"/>
              <a:sym typeface="Lucida Sans"/>
            </a:endParaRPr>
          </a:p>
          <a:p>
            <a:pPr marL="0" lvl="0" indent="0" algn="l" rtl="0">
              <a:spcBef>
                <a:spcPts val="0"/>
              </a:spcBef>
              <a:spcAft>
                <a:spcPts val="0"/>
              </a:spcAft>
              <a:buNone/>
            </a:pPr>
            <a:r>
              <a:rPr lang="en-US" sz="2200">
                <a:solidFill>
                  <a:srgbClr val="595959"/>
                </a:solidFill>
                <a:latin typeface="Lucida Sans"/>
                <a:ea typeface="Lucida Sans"/>
                <a:cs typeface="Lucida Sans"/>
                <a:sym typeface="Lucida Sans"/>
              </a:rPr>
              <a:t>Core Action 2: Instruction</a:t>
            </a:r>
            <a:endParaRPr sz="2200">
              <a:solidFill>
                <a:srgbClr val="595959"/>
              </a:solidFill>
              <a:latin typeface="Lucida Sans"/>
              <a:ea typeface="Lucida Sans"/>
              <a:cs typeface="Lucida Sans"/>
              <a:sym typeface="Lucida Sans"/>
            </a:endParaRPr>
          </a:p>
          <a:p>
            <a:pPr marL="0" lvl="0" indent="0" algn="l" rtl="0">
              <a:spcBef>
                <a:spcPts val="0"/>
              </a:spcBef>
              <a:spcAft>
                <a:spcPts val="0"/>
              </a:spcAft>
              <a:buNone/>
            </a:pPr>
            <a:r>
              <a:rPr lang="en-US" sz="2200">
                <a:solidFill>
                  <a:srgbClr val="595959"/>
                </a:solidFill>
                <a:latin typeface="Lucida Sans"/>
                <a:ea typeface="Lucida Sans"/>
                <a:cs typeface="Lucida Sans"/>
                <a:sym typeface="Lucida Sans"/>
              </a:rPr>
              <a:t>Core Action 3: Students</a:t>
            </a:r>
            <a:endParaRPr sz="2200">
              <a:solidFill>
                <a:srgbClr val="595959"/>
              </a:solidFill>
              <a:latin typeface="Lucida Sans"/>
              <a:ea typeface="Lucida Sans"/>
              <a:cs typeface="Lucida Sans"/>
              <a:sym typeface="Lucid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156"/>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Lucida Sans"/>
                <a:ea typeface="Lucida Sans"/>
                <a:cs typeface="Lucida Sans"/>
                <a:sym typeface="Lucida Sans"/>
              </a:rPr>
              <a:t>IPG and SMART Goals</a:t>
            </a:r>
            <a:endParaRPr>
              <a:latin typeface="Lucida Sans"/>
              <a:ea typeface="Lucida Sans"/>
              <a:cs typeface="Lucida Sans"/>
              <a:sym typeface="Lucida Sans"/>
            </a:endParaRPr>
          </a:p>
        </p:txBody>
      </p:sp>
      <p:pic>
        <p:nvPicPr>
          <p:cNvPr id="1120" name="Google Shape;1120;p156"/>
          <p:cNvPicPr preferRelativeResize="0"/>
          <p:nvPr/>
        </p:nvPicPr>
        <p:blipFill>
          <a:blip r:embed="rId3">
            <a:alphaModFix/>
          </a:blip>
          <a:stretch>
            <a:fillRect/>
          </a:stretch>
        </p:blipFill>
        <p:spPr>
          <a:xfrm>
            <a:off x="85725" y="1752600"/>
            <a:ext cx="9006841" cy="4360234"/>
          </a:xfrm>
          <a:prstGeom prst="rect">
            <a:avLst/>
          </a:prstGeom>
          <a:noFill/>
          <a:ln w="9525" cap="flat" cmpd="sng">
            <a:solidFill>
              <a:srgbClr val="999999"/>
            </a:solidFill>
            <a:prstDash val="solid"/>
            <a:round/>
            <a:headEnd type="none" w="sm" len="sm"/>
            <a:tailEnd type="none" w="sm" len="sm"/>
          </a:ln>
        </p:spPr>
      </p:pic>
      <p:sp>
        <p:nvSpPr>
          <p:cNvPr id="1121" name="Google Shape;1121;p156"/>
          <p:cNvSpPr txBox="1"/>
          <p:nvPr/>
        </p:nvSpPr>
        <p:spPr>
          <a:xfrm>
            <a:off x="4910075" y="1674250"/>
            <a:ext cx="2656200" cy="6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2" name="Google Shape;1122;p156"/>
          <p:cNvSpPr txBox="1"/>
          <p:nvPr/>
        </p:nvSpPr>
        <p:spPr>
          <a:xfrm>
            <a:off x="5062475" y="1826650"/>
            <a:ext cx="2656200" cy="6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3" name="Google Shape;1123;p156"/>
          <p:cNvSpPr txBox="1"/>
          <p:nvPr/>
        </p:nvSpPr>
        <p:spPr>
          <a:xfrm>
            <a:off x="5214875" y="1979050"/>
            <a:ext cx="2656200" cy="6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4" name="Google Shape;1124;p156"/>
          <p:cNvSpPr txBox="1"/>
          <p:nvPr/>
        </p:nvSpPr>
        <p:spPr>
          <a:xfrm>
            <a:off x="5367275" y="2131450"/>
            <a:ext cx="2656200" cy="6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5" name="Google Shape;1125;p156"/>
          <p:cNvSpPr txBox="1"/>
          <p:nvPr/>
        </p:nvSpPr>
        <p:spPr>
          <a:xfrm>
            <a:off x="4424975" y="2574963"/>
            <a:ext cx="2656200" cy="6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6" name="Google Shape;1126;p156"/>
          <p:cNvSpPr txBox="1"/>
          <p:nvPr/>
        </p:nvSpPr>
        <p:spPr>
          <a:xfrm>
            <a:off x="4658925" y="1837375"/>
            <a:ext cx="4169700" cy="644100"/>
          </a:xfrm>
          <a:prstGeom prst="rect">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Lucida Sans"/>
                <a:ea typeface="Lucida Sans"/>
                <a:cs typeface="Lucida Sans"/>
                <a:sym typeface="Lucida Sans"/>
              </a:rPr>
              <a:t>Planning and observation tied to critical components of the lesson content</a:t>
            </a:r>
            <a:endParaRPr sz="1600">
              <a:latin typeface="Lucida Sans"/>
              <a:ea typeface="Lucida Sans"/>
              <a:cs typeface="Lucida Sans"/>
              <a:sym typeface="Lucida Sans"/>
            </a:endParaRPr>
          </a:p>
        </p:txBody>
      </p:sp>
      <p:sp>
        <p:nvSpPr>
          <p:cNvPr id="1127" name="Google Shape;1127;p156"/>
          <p:cNvSpPr txBox="1"/>
          <p:nvPr/>
        </p:nvSpPr>
        <p:spPr>
          <a:xfrm>
            <a:off x="3668325" y="4199575"/>
            <a:ext cx="3212100" cy="644100"/>
          </a:xfrm>
          <a:prstGeom prst="rect">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Lucida Sans"/>
                <a:ea typeface="Lucida Sans"/>
                <a:cs typeface="Lucida Sans"/>
                <a:sym typeface="Lucida Sans"/>
              </a:rPr>
              <a:t>Quantitative and qualitative text analysis for anchor texts</a:t>
            </a:r>
            <a:endParaRPr sz="1600">
              <a:latin typeface="Lucida Sans"/>
              <a:ea typeface="Lucida Sans"/>
              <a:cs typeface="Lucida Sans"/>
              <a:sym typeface="Lucida Sans"/>
            </a:endParaRPr>
          </a:p>
        </p:txBody>
      </p:sp>
      <p:sp>
        <p:nvSpPr>
          <p:cNvPr id="1128" name="Google Shape;1128;p156"/>
          <p:cNvSpPr txBox="1"/>
          <p:nvPr/>
        </p:nvSpPr>
        <p:spPr>
          <a:xfrm>
            <a:off x="5672075" y="6070000"/>
            <a:ext cx="2808600" cy="644100"/>
          </a:xfrm>
          <a:prstGeom prst="rect">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Lucida Sans"/>
                <a:ea typeface="Lucida Sans"/>
                <a:cs typeface="Lucida Sans"/>
                <a:sym typeface="Lucida Sans"/>
              </a:rPr>
              <a:t>Knowledge and vocabulary building</a:t>
            </a:r>
            <a:endParaRPr sz="1600">
              <a:latin typeface="Lucida Sans"/>
              <a:ea typeface="Lucida Sans"/>
              <a:cs typeface="Lucida Sans"/>
              <a:sym typeface="Lucid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57"/>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Lucida Sans"/>
                <a:ea typeface="Lucida Sans"/>
                <a:cs typeface="Lucida Sans"/>
                <a:sym typeface="Lucida Sans"/>
              </a:rPr>
              <a:t>What has changed about the IPG?</a:t>
            </a:r>
            <a:endParaRPr>
              <a:latin typeface="Lucida Sans"/>
              <a:ea typeface="Lucida Sans"/>
              <a:cs typeface="Lucida Sans"/>
              <a:sym typeface="Lucida Sans"/>
            </a:endParaRPr>
          </a:p>
        </p:txBody>
      </p:sp>
      <p:sp>
        <p:nvSpPr>
          <p:cNvPr id="1135" name="Google Shape;1135;p157"/>
          <p:cNvSpPr txBox="1">
            <a:spLocks noGrp="1"/>
          </p:cNvSpPr>
          <p:nvPr>
            <p:ph type="body" idx="1"/>
          </p:nvPr>
        </p:nvSpPr>
        <p:spPr>
          <a:xfrm>
            <a:off x="304800" y="5521816"/>
            <a:ext cx="8572500" cy="5751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r>
              <a:rPr lang="en-US" u="sng">
                <a:solidFill>
                  <a:schemeClr val="hlink"/>
                </a:solidFill>
                <a:latin typeface="Lucida Sans"/>
                <a:ea typeface="Lucida Sans"/>
                <a:cs typeface="Lucida Sans"/>
                <a:sym typeface="Lucida Sans"/>
                <a:hlinkClick r:id="rId3"/>
              </a:rPr>
              <a:t>https://achievethecore.org/aligned/ipg-updates/</a:t>
            </a:r>
            <a:r>
              <a:rPr lang="en-US">
                <a:latin typeface="Lucida Sans"/>
                <a:ea typeface="Lucida Sans"/>
                <a:cs typeface="Lucida Sans"/>
                <a:sym typeface="Lucida Sans"/>
              </a:rPr>
              <a:t> </a:t>
            </a:r>
            <a:endParaRPr>
              <a:latin typeface="Lucida Sans"/>
              <a:ea typeface="Lucida Sans"/>
              <a:cs typeface="Lucida Sans"/>
              <a:sym typeface="Lucida Sans"/>
            </a:endParaRPr>
          </a:p>
        </p:txBody>
      </p:sp>
      <p:pic>
        <p:nvPicPr>
          <p:cNvPr id="1136" name="Google Shape;1136;p157"/>
          <p:cNvPicPr preferRelativeResize="0"/>
          <p:nvPr/>
        </p:nvPicPr>
        <p:blipFill>
          <a:blip r:embed="rId4">
            <a:alphaModFix/>
          </a:blip>
          <a:stretch>
            <a:fillRect/>
          </a:stretch>
        </p:blipFill>
        <p:spPr>
          <a:xfrm>
            <a:off x="585788" y="1738313"/>
            <a:ext cx="7972425" cy="3381375"/>
          </a:xfrm>
          <a:prstGeom prst="rect">
            <a:avLst/>
          </a:prstGeom>
          <a:noFill/>
          <a:ln>
            <a:noFill/>
          </a:ln>
        </p:spPr>
      </p:pic>
      <p:sp>
        <p:nvSpPr>
          <p:cNvPr id="1137" name="Google Shape;1137;p157"/>
          <p:cNvSpPr txBox="1"/>
          <p:nvPr/>
        </p:nvSpPr>
        <p:spPr>
          <a:xfrm>
            <a:off x="3332399" y="4990575"/>
            <a:ext cx="1225313" cy="4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Lucida Sans" panose="020B0602030504020204" pitchFamily="34" charset="0"/>
              </a:rPr>
              <a:t>(That’s me.)</a:t>
            </a:r>
            <a:endParaRPr dirty="0">
              <a:latin typeface="Lucida Sans" panose="020B0602030504020204" pitchFamily="34" charset="0"/>
            </a:endParaRPr>
          </a:p>
        </p:txBody>
      </p:sp>
      <p:cxnSp>
        <p:nvCxnSpPr>
          <p:cNvPr id="1138" name="Google Shape;1138;p157"/>
          <p:cNvCxnSpPr/>
          <p:nvPr/>
        </p:nvCxnSpPr>
        <p:spPr>
          <a:xfrm rot="10800000">
            <a:off x="2881800" y="4661025"/>
            <a:ext cx="450600" cy="402600"/>
          </a:xfrm>
          <a:prstGeom prst="straightConnector1">
            <a:avLst/>
          </a:prstGeom>
          <a:noFill/>
          <a:ln w="28575" cap="flat" cmpd="sng">
            <a:solidFill>
              <a:schemeClr val="accent1"/>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95959"/>
                </a:solidFill>
                <a:latin typeface="Lucida Sans"/>
                <a:ea typeface="Lucida Sans"/>
                <a:cs typeface="Lucida Sans"/>
                <a:sym typeface="Lucida Sans"/>
              </a:rPr>
              <a:t>Introductions</a:t>
            </a:r>
            <a:endParaRPr/>
          </a:p>
        </p:txBody>
      </p:sp>
      <p:sp>
        <p:nvSpPr>
          <p:cNvPr id="997" name="Google Shape;997;p1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595959"/>
              </a:buClr>
              <a:buSzPts val="550"/>
              <a:buFont typeface="Arial"/>
              <a:buNone/>
            </a:pPr>
            <a:r>
              <a:rPr lang="en-US" sz="2200" b="0" i="0" u="none" strike="noStrike" cap="none" dirty="0">
                <a:solidFill>
                  <a:srgbClr val="595959"/>
                </a:solidFill>
                <a:latin typeface="Lucida Sans"/>
                <a:ea typeface="Lucida Sans"/>
                <a:cs typeface="Lucida Sans"/>
                <a:sym typeface="Lucida Sans"/>
              </a:rPr>
              <a:t>Your hosts from the </a:t>
            </a:r>
            <a:r>
              <a:rPr lang="en-US" dirty="0"/>
              <a:t>Professional Learning Team</a:t>
            </a:r>
            <a:endParaRPr dirty="0"/>
          </a:p>
          <a:p>
            <a:pPr marL="457200" marR="0" lvl="0" indent="-368300" algn="l" rtl="0">
              <a:lnSpc>
                <a:spcPct val="110000"/>
              </a:lnSpc>
              <a:spcBef>
                <a:spcPts val="0"/>
              </a:spcBef>
              <a:spcAft>
                <a:spcPts val="0"/>
              </a:spcAft>
              <a:buClr>
                <a:srgbClr val="3F3F39"/>
              </a:buClr>
              <a:buSzPts val="2200"/>
              <a:buFont typeface="Lucida Sans"/>
              <a:buChar char="●"/>
            </a:pPr>
            <a:r>
              <a:rPr lang="en-US" sz="2200" b="0" i="0" u="none" strike="noStrike" cap="none" dirty="0">
                <a:solidFill>
                  <a:srgbClr val="595959"/>
                </a:solidFill>
                <a:latin typeface="Lucida Sans"/>
                <a:ea typeface="Lucida Sans"/>
                <a:cs typeface="Lucida Sans"/>
                <a:sym typeface="Lucida Sans"/>
              </a:rPr>
              <a:t>Jennie Beltramini, </a:t>
            </a:r>
            <a:r>
              <a:rPr lang="en-US" dirty="0"/>
              <a:t>Math Specialist</a:t>
            </a:r>
            <a:endParaRPr dirty="0"/>
          </a:p>
          <a:p>
            <a:pPr marL="457200" marR="0" lvl="0" indent="-368300" algn="l" rtl="0">
              <a:lnSpc>
                <a:spcPct val="110000"/>
              </a:lnSpc>
              <a:spcBef>
                <a:spcPts val="0"/>
              </a:spcBef>
              <a:spcAft>
                <a:spcPts val="0"/>
              </a:spcAft>
              <a:buClr>
                <a:srgbClr val="3F3F39"/>
              </a:buClr>
              <a:buSzPts val="2200"/>
              <a:buFont typeface="Lucida Sans"/>
              <a:buChar char="●"/>
            </a:pPr>
            <a:r>
              <a:rPr lang="en-US" dirty="0"/>
              <a:t>Tori Filler, Literacy Specialist</a:t>
            </a:r>
            <a:endParaRPr sz="2200" b="0" i="0" u="none" strike="noStrike" cap="none" dirty="0">
              <a:solidFill>
                <a:srgbClr val="595959"/>
              </a:solidFill>
              <a:latin typeface="Lucida Sans"/>
              <a:ea typeface="Lucida Sans"/>
              <a:cs typeface="Lucida Sans"/>
              <a:sym typeface="Lucida Sans"/>
            </a:endParaRPr>
          </a:p>
          <a:p>
            <a:pPr marL="457200" marR="0" lvl="0" indent="-368300" algn="l" rtl="0">
              <a:lnSpc>
                <a:spcPct val="110000"/>
              </a:lnSpc>
              <a:spcBef>
                <a:spcPts val="0"/>
              </a:spcBef>
              <a:spcAft>
                <a:spcPts val="0"/>
              </a:spcAft>
              <a:buClr>
                <a:srgbClr val="3F3F39"/>
              </a:buClr>
              <a:buSzPts val="2200"/>
              <a:buFont typeface="Lucida Sans"/>
              <a:buChar char="●"/>
            </a:pPr>
            <a:r>
              <a:rPr lang="en-US" dirty="0"/>
              <a:t>Nicole Bravo, Project Manager</a:t>
            </a:r>
            <a:endParaRPr dirty="0"/>
          </a:p>
          <a:p>
            <a:pPr marL="0" marR="0" lvl="0" indent="0" algn="l" rtl="0">
              <a:lnSpc>
                <a:spcPct val="110000"/>
              </a:lnSpc>
              <a:spcBef>
                <a:spcPts val="0"/>
              </a:spcBef>
              <a:spcAft>
                <a:spcPts val="0"/>
              </a:spcAft>
              <a:buNone/>
            </a:pPr>
            <a:endParaRPr dirty="0"/>
          </a:p>
          <a:p>
            <a:pPr marL="0" marR="0" lvl="0" indent="0" algn="l" rtl="0">
              <a:lnSpc>
                <a:spcPct val="110000"/>
              </a:lnSpc>
              <a:spcBef>
                <a:spcPts val="0"/>
              </a:spcBef>
              <a:spcAft>
                <a:spcPts val="0"/>
              </a:spcAft>
              <a:buClr>
                <a:srgbClr val="3F3F39"/>
              </a:buClr>
              <a:buSzPts val="550"/>
              <a:buFont typeface="Arial"/>
              <a:buNone/>
            </a:pPr>
            <a:endParaRPr sz="2200" b="0" i="0" u="none" strike="noStrike" cap="none" dirty="0">
              <a:solidFill>
                <a:srgbClr val="595959"/>
              </a:solidFill>
              <a:latin typeface="Lucida Sans"/>
              <a:ea typeface="Lucida Sans"/>
              <a:cs typeface="Lucida Sans"/>
              <a:sym typeface="Lucida Sans"/>
            </a:endParaRPr>
          </a:p>
          <a:p>
            <a:pPr marL="0" marR="0" lvl="0" indent="0" algn="l" rtl="0">
              <a:lnSpc>
                <a:spcPct val="110000"/>
              </a:lnSpc>
              <a:spcBef>
                <a:spcPts val="0"/>
              </a:spcBef>
              <a:spcAft>
                <a:spcPts val="0"/>
              </a:spcAft>
              <a:buClr>
                <a:srgbClr val="595959"/>
              </a:buClr>
              <a:buSzPts val="550"/>
              <a:buFont typeface="Arial"/>
              <a:buNone/>
            </a:pPr>
            <a:r>
              <a:rPr lang="en-US" sz="2200" b="0" i="0" u="none" strike="noStrike" cap="none" dirty="0">
                <a:solidFill>
                  <a:srgbClr val="595959"/>
                </a:solidFill>
                <a:latin typeface="Lucida Sans"/>
                <a:ea typeface="Lucida Sans"/>
                <a:cs typeface="Lucida Sans"/>
                <a:sym typeface="Lucida Sans"/>
              </a:rPr>
              <a:t>This Month’s Guests - </a:t>
            </a:r>
            <a:endParaRPr sz="2200" b="0" i="0" u="none" strike="noStrike" cap="none" dirty="0">
              <a:solidFill>
                <a:srgbClr val="595959"/>
              </a:solidFill>
              <a:latin typeface="Lucida Sans"/>
              <a:ea typeface="Lucida Sans"/>
              <a:cs typeface="Lucida Sans"/>
              <a:sym typeface="Lucida Sans"/>
            </a:endParaRPr>
          </a:p>
          <a:p>
            <a:pPr marL="457200" marR="0" lvl="0" indent="-368300" algn="l" rtl="0">
              <a:lnSpc>
                <a:spcPct val="110000"/>
              </a:lnSpc>
              <a:spcBef>
                <a:spcPts val="0"/>
              </a:spcBef>
              <a:spcAft>
                <a:spcPts val="0"/>
              </a:spcAft>
              <a:buClr>
                <a:srgbClr val="3F3F39"/>
              </a:buClr>
              <a:buSzPts val="2200"/>
              <a:buFont typeface="Lucida Sans"/>
              <a:buChar char="●"/>
            </a:pPr>
            <a:r>
              <a:rPr lang="en-US" dirty="0"/>
              <a:t>Lisa Goldschmidt, EVP Tools and Classroom Resources</a:t>
            </a:r>
            <a:endParaRPr dirty="0"/>
          </a:p>
          <a:p>
            <a:pPr marL="457200" marR="0" lvl="0" indent="-368300" algn="l" rtl="0">
              <a:lnSpc>
                <a:spcPct val="110000"/>
              </a:lnSpc>
              <a:spcBef>
                <a:spcPts val="0"/>
              </a:spcBef>
              <a:spcAft>
                <a:spcPts val="0"/>
              </a:spcAft>
              <a:buClr>
                <a:srgbClr val="3F3F39"/>
              </a:buClr>
              <a:buSzPts val="2200"/>
              <a:buFont typeface="Lucida Sans"/>
              <a:buChar char="●"/>
            </a:pPr>
            <a:r>
              <a:rPr lang="en-US" dirty="0"/>
              <a:t>Adrianne </a:t>
            </a:r>
            <a:r>
              <a:rPr lang="en-US" dirty="0" err="1"/>
              <a:t>Sublett</a:t>
            </a:r>
            <a:r>
              <a:rPr lang="en-US" dirty="0"/>
              <a:t>, Literacy Instructional Curriculum Coach</a:t>
            </a:r>
            <a:endParaRPr dirty="0"/>
          </a:p>
          <a:p>
            <a:pPr marL="742950" marR="0" lvl="1" indent="-171450" algn="l" rtl="0">
              <a:lnSpc>
                <a:spcPct val="80000"/>
              </a:lnSpc>
              <a:spcBef>
                <a:spcPts val="370"/>
              </a:spcBef>
              <a:spcAft>
                <a:spcPts val="0"/>
              </a:spcAft>
              <a:buClr>
                <a:srgbClr val="3F3F39"/>
              </a:buClr>
              <a:buSzPts val="463"/>
              <a:buFont typeface="Arial"/>
              <a:buNone/>
            </a:pPr>
            <a:endParaRPr sz="1850" b="0" i="0" u="none" strike="noStrike" cap="none" dirty="0">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58"/>
          <p:cNvSpPr txBox="1">
            <a:spLocks noGrp="1"/>
          </p:cNvSpPr>
          <p:nvPr>
            <p:ph type="title"/>
          </p:nvPr>
        </p:nvSpPr>
        <p:spPr>
          <a:xfrm>
            <a:off x="210625" y="-161588"/>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What’s New: ELA/Literacy</a:t>
            </a:r>
            <a:endParaRPr>
              <a:latin typeface="Calibri"/>
              <a:ea typeface="Calibri"/>
              <a:cs typeface="Calibri"/>
              <a:sym typeface="Calibri"/>
            </a:endParaRPr>
          </a:p>
        </p:txBody>
      </p:sp>
      <p:graphicFrame>
        <p:nvGraphicFramePr>
          <p:cNvPr id="1145" name="Google Shape;1145;p158"/>
          <p:cNvGraphicFramePr/>
          <p:nvPr/>
        </p:nvGraphicFramePr>
        <p:xfrm>
          <a:off x="234175" y="847125"/>
          <a:ext cx="8722750" cy="4815750"/>
        </p:xfrm>
        <a:graphic>
          <a:graphicData uri="http://schemas.openxmlformats.org/drawingml/2006/table">
            <a:tbl>
              <a:tblPr>
                <a:noFill/>
                <a:tableStyleId>{5607F32A-72B7-4511-9A51-3A2CA73A9F1A}</a:tableStyleId>
              </a:tblPr>
              <a:tblGrid>
                <a:gridCol w="4361375">
                  <a:extLst>
                    <a:ext uri="{9D8B030D-6E8A-4147-A177-3AD203B41FA5}">
                      <a16:colId xmlns:a16="http://schemas.microsoft.com/office/drawing/2014/main" val="20000"/>
                    </a:ext>
                  </a:extLst>
                </a:gridCol>
                <a:gridCol w="43613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a:solidFill>
                            <a:srgbClr val="FFFFFF"/>
                          </a:solidFill>
                          <a:latin typeface="Lucida Sans"/>
                          <a:ea typeface="Lucida Sans"/>
                          <a:cs typeface="Lucida Sans"/>
                          <a:sym typeface="Lucida Sans"/>
                        </a:rPr>
                        <a:t>Previous IPG</a:t>
                      </a:r>
                      <a:endParaRPr>
                        <a:solidFill>
                          <a:srgbClr val="FFFFFF"/>
                        </a:solidFill>
                        <a:latin typeface="Lucida Sans"/>
                        <a:ea typeface="Lucida Sans"/>
                        <a:cs typeface="Lucida Sans"/>
                        <a:sym typeface="Lucida Sans"/>
                      </a:endParaRPr>
                    </a:p>
                  </a:txBody>
                  <a:tcPr marL="91425" marR="91425" marT="91425" marB="91425">
                    <a:solidFill>
                      <a:srgbClr val="1C9963"/>
                    </a:solidFill>
                  </a:tcPr>
                </a:tc>
                <a:tc>
                  <a:txBody>
                    <a:bodyPr/>
                    <a:lstStyle/>
                    <a:p>
                      <a:pPr marL="0" lvl="0" indent="0" algn="ctr" rtl="0">
                        <a:spcBef>
                          <a:spcPts val="0"/>
                        </a:spcBef>
                        <a:spcAft>
                          <a:spcPts val="0"/>
                        </a:spcAft>
                        <a:buNone/>
                      </a:pPr>
                      <a:r>
                        <a:rPr lang="en-US">
                          <a:solidFill>
                            <a:srgbClr val="FFFFFF"/>
                          </a:solidFill>
                          <a:latin typeface="Lucida Sans"/>
                          <a:ea typeface="Lucida Sans"/>
                          <a:cs typeface="Lucida Sans"/>
                          <a:sym typeface="Lucida Sans"/>
                        </a:rPr>
                        <a:t>New IPG</a:t>
                      </a:r>
                      <a:endParaRPr>
                        <a:solidFill>
                          <a:srgbClr val="FFFFFF"/>
                        </a:solidFill>
                        <a:latin typeface="Lucida Sans"/>
                        <a:ea typeface="Lucida Sans"/>
                        <a:cs typeface="Lucida Sans"/>
                        <a:sym typeface="Lucida Sans"/>
                      </a:endParaRPr>
                    </a:p>
                  </a:txBody>
                  <a:tcPr marL="91425" marR="91425" marT="91425" marB="91425">
                    <a:solidFill>
                      <a:srgbClr val="1C996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latin typeface="Lucida Sans"/>
                          <a:ea typeface="Lucida Sans"/>
                          <a:cs typeface="Lucida Sans"/>
                          <a:sym typeface="Lucida Sans"/>
                        </a:rPr>
                        <a:t>1B. The text(s) are at or above the complexity level expected for the grade and time in the school year.</a:t>
                      </a:r>
                      <a:endParaRPr>
                        <a:latin typeface="Lucida Sans"/>
                        <a:ea typeface="Lucida Sans"/>
                        <a:cs typeface="Lucida Sans"/>
                        <a:sym typeface="Lucida Sans"/>
                      </a:endParaRPr>
                    </a:p>
                    <a:p>
                      <a:pPr marL="0" lvl="0" indent="0" algn="l" rtl="0">
                        <a:spcBef>
                          <a:spcPts val="0"/>
                        </a:spcBef>
                        <a:spcAft>
                          <a:spcPts val="0"/>
                        </a:spcAft>
                        <a:buNone/>
                      </a:pPr>
                      <a:endParaRPr>
                        <a:latin typeface="Lucida Sans"/>
                        <a:ea typeface="Lucida Sans"/>
                        <a:cs typeface="Lucida Sans"/>
                        <a:sym typeface="Lucida Sans"/>
                      </a:endParaRPr>
                    </a:p>
                  </a:txBody>
                  <a:tcPr marL="91425" marR="91425" marT="91425" marB="91425"/>
                </a:tc>
                <a:tc>
                  <a:txBody>
                    <a:bodyPr/>
                    <a:lstStyle/>
                    <a:p>
                      <a:pPr marL="0" lvl="0" indent="0" algn="l" rtl="0">
                        <a:spcBef>
                          <a:spcPts val="0"/>
                        </a:spcBef>
                        <a:spcAft>
                          <a:spcPts val="0"/>
                        </a:spcAft>
                        <a:buNone/>
                      </a:pPr>
                      <a:r>
                        <a:rPr lang="en-US">
                          <a:latin typeface="Lucida Sans"/>
                          <a:ea typeface="Lucida Sans"/>
                          <a:cs typeface="Lucida Sans"/>
                          <a:sym typeface="Lucida Sans"/>
                        </a:rPr>
                        <a:t>1B. The anchor text(s) are at or above the complexity level expected for the grade and time in the school year.</a:t>
                      </a:r>
                      <a:endParaRPr>
                        <a:latin typeface="Lucida Sans"/>
                        <a:ea typeface="Lucida Sans"/>
                        <a:cs typeface="Lucida Sans"/>
                        <a:sym typeface="Lucida Sans"/>
                      </a:endParaRPr>
                    </a:p>
                    <a:p>
                      <a:pPr marL="0" lvl="0" indent="0" algn="l" rtl="0">
                        <a:spcBef>
                          <a:spcPts val="0"/>
                        </a:spcBef>
                        <a:spcAft>
                          <a:spcPts val="0"/>
                        </a:spcAft>
                        <a:buNone/>
                      </a:pPr>
                      <a:endParaRPr>
                        <a:latin typeface="Lucida Sans"/>
                        <a:ea typeface="Lucida Sans"/>
                        <a:cs typeface="Lucida Sans"/>
                        <a:sym typeface="Lucida Sans"/>
                      </a:endParaRPr>
                    </a:p>
                    <a:p>
                      <a:pPr marL="0" lvl="0" indent="0" algn="l" rtl="0">
                        <a:spcBef>
                          <a:spcPts val="0"/>
                        </a:spcBef>
                        <a:spcAft>
                          <a:spcPts val="0"/>
                        </a:spcAft>
                        <a:buNone/>
                      </a:pPr>
                      <a:r>
                        <a:rPr lang="en-US">
                          <a:latin typeface="Lucida Sans"/>
                          <a:ea typeface="Lucida Sans"/>
                          <a:cs typeface="Lucida Sans"/>
                          <a:sym typeface="Lucida Sans"/>
                        </a:rPr>
                        <a:t>Quantitative Measure(s) used: </a:t>
                      </a:r>
                      <a:endParaRPr>
                        <a:latin typeface="Lucida Sans"/>
                        <a:ea typeface="Lucida Sans"/>
                        <a:cs typeface="Lucida Sans"/>
                        <a:sym typeface="Lucida Sans"/>
                      </a:endParaRPr>
                    </a:p>
                    <a:p>
                      <a:pPr marL="0" lvl="0" indent="0" algn="l" rtl="0">
                        <a:spcBef>
                          <a:spcPts val="0"/>
                        </a:spcBef>
                        <a:spcAft>
                          <a:spcPts val="0"/>
                        </a:spcAft>
                        <a:buNone/>
                      </a:pPr>
                      <a:r>
                        <a:rPr lang="en-US">
                          <a:latin typeface="Lucida Sans"/>
                          <a:ea typeface="Lucida Sans"/>
                          <a:cs typeface="Lucida Sans"/>
                          <a:sym typeface="Lucida Sans"/>
                        </a:rPr>
                        <a:t>Quantitative Score(s): </a:t>
                      </a:r>
                      <a:endParaRPr>
                        <a:latin typeface="Lucida Sans"/>
                        <a:ea typeface="Lucida Sans"/>
                        <a:cs typeface="Lucida Sans"/>
                        <a:sym typeface="Lucida Sans"/>
                      </a:endParaRPr>
                    </a:p>
                    <a:p>
                      <a:pPr marL="0" lvl="0" indent="0" algn="l" rtl="0">
                        <a:spcBef>
                          <a:spcPts val="0"/>
                        </a:spcBef>
                        <a:spcAft>
                          <a:spcPts val="0"/>
                        </a:spcAft>
                        <a:buNone/>
                      </a:pPr>
                      <a:r>
                        <a:rPr lang="en-US">
                          <a:latin typeface="Lucida Sans"/>
                          <a:ea typeface="Lucida Sans"/>
                          <a:cs typeface="Lucida Sans"/>
                          <a:sym typeface="Lucida Sans"/>
                        </a:rPr>
                        <a:t>Approximate Grade Band: </a:t>
                      </a:r>
                      <a:endParaRPr>
                        <a:latin typeface="Lucida Sans"/>
                        <a:ea typeface="Lucida Sans"/>
                        <a:cs typeface="Lucida Sans"/>
                        <a:sym typeface="Lucida Sans"/>
                      </a:endParaRPr>
                    </a:p>
                    <a:p>
                      <a:pPr marL="0" lvl="0" indent="0" algn="l" rtl="0">
                        <a:spcBef>
                          <a:spcPts val="0"/>
                        </a:spcBef>
                        <a:spcAft>
                          <a:spcPts val="0"/>
                        </a:spcAft>
                        <a:buNone/>
                      </a:pPr>
                      <a:endParaRPr>
                        <a:latin typeface="Lucida Sans"/>
                        <a:ea typeface="Lucida Sans"/>
                        <a:cs typeface="Lucida Sans"/>
                        <a:sym typeface="Lucida Sans"/>
                      </a:endParaRPr>
                    </a:p>
                    <a:p>
                      <a:pPr marL="0" lvl="0" indent="0" algn="l" rtl="0">
                        <a:spcBef>
                          <a:spcPts val="0"/>
                        </a:spcBef>
                        <a:spcAft>
                          <a:spcPts val="0"/>
                        </a:spcAft>
                        <a:buNone/>
                      </a:pPr>
                      <a:r>
                        <a:rPr lang="en-US">
                          <a:latin typeface="Lucida Sans"/>
                          <a:ea typeface="Lucida Sans"/>
                          <a:cs typeface="Lucida Sans"/>
                          <a:sym typeface="Lucida Sans"/>
                        </a:rPr>
                        <a:t>To approximate the grade band for the text, consider the quantitative measure or score, the qualitative features, and the related task.</a:t>
                      </a:r>
                      <a:endParaRPr>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Yes- The text(s) are at or above both the qualitative and quantitative complexity expected for the grade and time in the school year.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No- The text(s) are below both the qualitative and quantitative complexity expected for the grade and time in the school year.</a:t>
                      </a:r>
                      <a:endParaRPr>
                        <a:latin typeface="Lucida Sans"/>
                        <a:ea typeface="Lucida Sans"/>
                        <a:cs typeface="Lucida Sans"/>
                        <a:sym typeface="Lucida San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Yes- The anchor text(s) are at or above both the qualitative and quantitative complexity expected for the grade and time in the school year.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No- The anchor text(s) are below the qualitative and/or quantitative complexity expected for the grade and time in the school year.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N/A- Anchor text not observed</a:t>
                      </a:r>
                      <a:endParaRPr>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2"/>
                  </a:ext>
                </a:extLst>
              </a:tr>
            </a:tbl>
          </a:graphicData>
        </a:graphic>
      </p:graphicFrame>
      <p:sp>
        <p:nvSpPr>
          <p:cNvPr id="1146" name="Google Shape;1146;p158"/>
          <p:cNvSpPr txBox="1"/>
          <p:nvPr/>
        </p:nvSpPr>
        <p:spPr>
          <a:xfrm>
            <a:off x="212100" y="5696475"/>
            <a:ext cx="8766900" cy="6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59"/>
          <p:cNvSpPr txBox="1">
            <a:spLocks noGrp="1"/>
          </p:cNvSpPr>
          <p:nvPr>
            <p:ph type="title"/>
          </p:nvPr>
        </p:nvSpPr>
        <p:spPr>
          <a:xfrm>
            <a:off x="4403675" y="-90900"/>
            <a:ext cx="4529700" cy="1143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atin typeface="Calibri"/>
                <a:ea typeface="Calibri"/>
                <a:cs typeface="Calibri"/>
                <a:sym typeface="Calibri"/>
              </a:rPr>
              <a:t>What’s New: ELA/Literacy</a:t>
            </a:r>
            <a:endParaRPr>
              <a:latin typeface="Calibri"/>
              <a:ea typeface="Calibri"/>
              <a:cs typeface="Calibri"/>
              <a:sym typeface="Calibri"/>
            </a:endParaRPr>
          </a:p>
        </p:txBody>
      </p:sp>
      <p:graphicFrame>
        <p:nvGraphicFramePr>
          <p:cNvPr id="1152" name="Google Shape;1152;p159"/>
          <p:cNvGraphicFramePr/>
          <p:nvPr/>
        </p:nvGraphicFramePr>
        <p:xfrm>
          <a:off x="210625" y="815875"/>
          <a:ext cx="8722750" cy="4815750"/>
        </p:xfrm>
        <a:graphic>
          <a:graphicData uri="http://schemas.openxmlformats.org/drawingml/2006/table">
            <a:tbl>
              <a:tblPr>
                <a:noFill/>
                <a:tableStyleId>{5607F32A-72B7-4511-9A51-3A2CA73A9F1A}</a:tableStyleId>
              </a:tblPr>
              <a:tblGrid>
                <a:gridCol w="4361375">
                  <a:extLst>
                    <a:ext uri="{9D8B030D-6E8A-4147-A177-3AD203B41FA5}">
                      <a16:colId xmlns:a16="http://schemas.microsoft.com/office/drawing/2014/main" val="20000"/>
                    </a:ext>
                  </a:extLst>
                </a:gridCol>
                <a:gridCol w="43613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a:solidFill>
                            <a:srgbClr val="FFFFFF"/>
                          </a:solidFill>
                          <a:latin typeface="Lucida Sans"/>
                          <a:ea typeface="Lucida Sans"/>
                          <a:cs typeface="Lucida Sans"/>
                          <a:sym typeface="Lucida Sans"/>
                        </a:rPr>
                        <a:t>Previous IPG</a:t>
                      </a:r>
                      <a:endParaRPr>
                        <a:solidFill>
                          <a:srgbClr val="FFFFFF"/>
                        </a:solidFill>
                        <a:latin typeface="Lucida Sans"/>
                        <a:ea typeface="Lucida Sans"/>
                        <a:cs typeface="Lucida Sans"/>
                        <a:sym typeface="Lucida Sans"/>
                      </a:endParaRPr>
                    </a:p>
                  </a:txBody>
                  <a:tcPr marL="91425" marR="91425" marT="91425" marB="91425">
                    <a:lnB w="9525" cap="flat" cmpd="sng">
                      <a:solidFill>
                        <a:srgbClr val="FFFFFF"/>
                      </a:solidFill>
                      <a:prstDash val="solid"/>
                      <a:round/>
                      <a:headEnd type="none" w="sm" len="sm"/>
                      <a:tailEnd type="none" w="sm" len="sm"/>
                    </a:lnB>
                    <a:solidFill>
                      <a:srgbClr val="1C9963"/>
                    </a:solidFill>
                  </a:tcPr>
                </a:tc>
                <a:tc>
                  <a:txBody>
                    <a:bodyPr/>
                    <a:lstStyle/>
                    <a:p>
                      <a:pPr marL="0" lvl="0" indent="0" algn="ctr" rtl="0">
                        <a:spcBef>
                          <a:spcPts val="0"/>
                        </a:spcBef>
                        <a:spcAft>
                          <a:spcPts val="0"/>
                        </a:spcAft>
                        <a:buNone/>
                      </a:pPr>
                      <a:r>
                        <a:rPr lang="en-US">
                          <a:solidFill>
                            <a:srgbClr val="FFFFFF"/>
                          </a:solidFill>
                          <a:latin typeface="Lucida Sans"/>
                          <a:ea typeface="Lucida Sans"/>
                          <a:cs typeface="Lucida Sans"/>
                          <a:sym typeface="Lucida Sans"/>
                        </a:rPr>
                        <a:t>New IPG</a:t>
                      </a:r>
                      <a:endParaRPr>
                        <a:solidFill>
                          <a:srgbClr val="FFFFFF"/>
                        </a:solidFill>
                        <a:latin typeface="Lucida Sans"/>
                        <a:ea typeface="Lucida Sans"/>
                        <a:cs typeface="Lucida Sans"/>
                        <a:sym typeface="Lucida Sans"/>
                      </a:endParaRPr>
                    </a:p>
                  </a:txBody>
                  <a:tcPr marL="91425" marR="91425" marT="91425" marB="91425">
                    <a:lnB w="9525" cap="flat" cmpd="sng">
                      <a:solidFill>
                        <a:srgbClr val="FFFFFF"/>
                      </a:solidFill>
                      <a:prstDash val="solid"/>
                      <a:round/>
                      <a:headEnd type="none" w="sm" len="sm"/>
                      <a:tailEnd type="none" w="sm" len="sm"/>
                    </a:lnB>
                    <a:solidFill>
                      <a:srgbClr val="1C996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latin typeface="Lucida Sans"/>
                          <a:ea typeface="Lucida Sans"/>
                          <a:cs typeface="Lucida Sans"/>
                          <a:sym typeface="Lucida Sans"/>
                        </a:rPr>
                        <a:t>1B. The text(s) are at or above the complexity level expected for the grade and time in the school year.</a:t>
                      </a:r>
                      <a:endParaRPr>
                        <a:latin typeface="Lucida Sans"/>
                        <a:ea typeface="Lucida Sans"/>
                        <a:cs typeface="Lucida Sans"/>
                        <a:sym typeface="Lucida Sans"/>
                      </a:endParaRPr>
                    </a:p>
                    <a:p>
                      <a:pPr marL="0" lvl="0" indent="0" algn="l" rtl="0">
                        <a:spcBef>
                          <a:spcPts val="0"/>
                        </a:spcBef>
                        <a:spcAft>
                          <a:spcPts val="0"/>
                        </a:spcAft>
                        <a:buNone/>
                      </a:pPr>
                      <a:endParaRPr>
                        <a:latin typeface="Lucida Sans"/>
                        <a:ea typeface="Lucida Sans"/>
                        <a:cs typeface="Lucida Sans"/>
                        <a:sym typeface="Lucida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a:latin typeface="Lucida Sans"/>
                          <a:ea typeface="Lucida Sans"/>
                          <a:cs typeface="Lucida Sans"/>
                          <a:sym typeface="Lucida Sans"/>
                        </a:rPr>
                        <a:t>1B. The anchor text(s) are at or above the complexity level expected for the grade and time in the school year.</a:t>
                      </a:r>
                      <a:endParaRPr>
                        <a:latin typeface="Lucida Sans"/>
                        <a:ea typeface="Lucida Sans"/>
                        <a:cs typeface="Lucida Sans"/>
                        <a:sym typeface="Lucida Sans"/>
                      </a:endParaRPr>
                    </a:p>
                    <a:p>
                      <a:pPr marL="0" lvl="0" indent="0" algn="l" rtl="0">
                        <a:spcBef>
                          <a:spcPts val="0"/>
                        </a:spcBef>
                        <a:spcAft>
                          <a:spcPts val="0"/>
                        </a:spcAft>
                        <a:buNone/>
                      </a:pPr>
                      <a:endParaRPr>
                        <a:latin typeface="Lucida Sans"/>
                        <a:ea typeface="Lucida Sans"/>
                        <a:cs typeface="Lucida Sans"/>
                        <a:sym typeface="Lucida Sans"/>
                      </a:endParaRPr>
                    </a:p>
                    <a:p>
                      <a:pPr marL="0" lvl="0" indent="0" algn="l" rtl="0">
                        <a:spcBef>
                          <a:spcPts val="0"/>
                        </a:spcBef>
                        <a:spcAft>
                          <a:spcPts val="0"/>
                        </a:spcAft>
                        <a:buNone/>
                      </a:pPr>
                      <a:r>
                        <a:rPr lang="en-US">
                          <a:latin typeface="Lucida Sans"/>
                          <a:ea typeface="Lucida Sans"/>
                          <a:cs typeface="Lucida Sans"/>
                          <a:sym typeface="Lucida Sans"/>
                        </a:rPr>
                        <a:t>Quantitative Measure(s) used: </a:t>
                      </a:r>
                      <a:endParaRPr>
                        <a:latin typeface="Lucida Sans"/>
                        <a:ea typeface="Lucida Sans"/>
                        <a:cs typeface="Lucida Sans"/>
                        <a:sym typeface="Lucida Sans"/>
                      </a:endParaRPr>
                    </a:p>
                    <a:p>
                      <a:pPr marL="0" lvl="0" indent="0" algn="l" rtl="0">
                        <a:spcBef>
                          <a:spcPts val="0"/>
                        </a:spcBef>
                        <a:spcAft>
                          <a:spcPts val="0"/>
                        </a:spcAft>
                        <a:buNone/>
                      </a:pPr>
                      <a:r>
                        <a:rPr lang="en-US">
                          <a:latin typeface="Lucida Sans"/>
                          <a:ea typeface="Lucida Sans"/>
                          <a:cs typeface="Lucida Sans"/>
                          <a:sym typeface="Lucida Sans"/>
                        </a:rPr>
                        <a:t>Quantitative Score(s): </a:t>
                      </a:r>
                      <a:endParaRPr>
                        <a:latin typeface="Lucida Sans"/>
                        <a:ea typeface="Lucida Sans"/>
                        <a:cs typeface="Lucida Sans"/>
                        <a:sym typeface="Lucida Sans"/>
                      </a:endParaRPr>
                    </a:p>
                    <a:p>
                      <a:pPr marL="0" lvl="0" indent="0" algn="l" rtl="0">
                        <a:spcBef>
                          <a:spcPts val="0"/>
                        </a:spcBef>
                        <a:spcAft>
                          <a:spcPts val="0"/>
                        </a:spcAft>
                        <a:buNone/>
                      </a:pPr>
                      <a:r>
                        <a:rPr lang="en-US">
                          <a:latin typeface="Lucida Sans"/>
                          <a:ea typeface="Lucida Sans"/>
                          <a:cs typeface="Lucida Sans"/>
                          <a:sym typeface="Lucida Sans"/>
                        </a:rPr>
                        <a:t>Approximate Grade Band: </a:t>
                      </a:r>
                      <a:endParaRPr>
                        <a:latin typeface="Lucida Sans"/>
                        <a:ea typeface="Lucida Sans"/>
                        <a:cs typeface="Lucida Sans"/>
                        <a:sym typeface="Lucida Sans"/>
                      </a:endParaRPr>
                    </a:p>
                    <a:p>
                      <a:pPr marL="0" lvl="0" indent="0" algn="l" rtl="0">
                        <a:spcBef>
                          <a:spcPts val="0"/>
                        </a:spcBef>
                        <a:spcAft>
                          <a:spcPts val="0"/>
                        </a:spcAft>
                        <a:buNone/>
                      </a:pPr>
                      <a:endParaRPr>
                        <a:latin typeface="Lucida Sans"/>
                        <a:ea typeface="Lucida Sans"/>
                        <a:cs typeface="Lucida Sans"/>
                        <a:sym typeface="Lucida Sans"/>
                      </a:endParaRPr>
                    </a:p>
                    <a:p>
                      <a:pPr marL="0" lvl="0" indent="0" algn="l" rtl="0">
                        <a:spcBef>
                          <a:spcPts val="0"/>
                        </a:spcBef>
                        <a:spcAft>
                          <a:spcPts val="0"/>
                        </a:spcAft>
                        <a:buNone/>
                      </a:pPr>
                      <a:r>
                        <a:rPr lang="en-US">
                          <a:latin typeface="Lucida Sans"/>
                          <a:ea typeface="Lucida Sans"/>
                          <a:cs typeface="Lucida Sans"/>
                          <a:sym typeface="Lucida Sans"/>
                        </a:rPr>
                        <a:t>To approximate the grade band for the text, consider the quantitative measure or score, the qualitative features, and the related task.</a:t>
                      </a:r>
                      <a:endParaRPr>
                        <a:latin typeface="Lucida Sans"/>
                        <a:ea typeface="Lucida Sans"/>
                        <a:cs typeface="Lucida Sans"/>
                        <a:sym typeface="Lucida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Yes- The text(s) are at or above both the qualitative and quantitative complexity expected for the grade and time in the school year.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No- The text(s) are below both the qualitative and quantitative complexity expected for the grade and time in the school year.</a:t>
                      </a:r>
                      <a:endParaRPr>
                        <a:latin typeface="Lucida Sans"/>
                        <a:ea typeface="Lucida Sans"/>
                        <a:cs typeface="Lucida Sans"/>
                        <a:sym typeface="Lucida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Yes- The anchor text(s) are at or above both the qualitative and quantitative complexity expected for the grade and time in the school year.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No- The anchor text(s) are below the qualitative and/or quantitative complexity expected for the grade and time in the school year.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N/A- Anchor text not observed</a:t>
                      </a:r>
                      <a:endParaRPr>
                        <a:latin typeface="Lucida Sans"/>
                        <a:ea typeface="Lucida Sans"/>
                        <a:cs typeface="Lucida Sans"/>
                        <a:sym typeface="Lucida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53" name="Google Shape;1153;p159"/>
          <p:cNvSpPr txBox="1"/>
          <p:nvPr/>
        </p:nvSpPr>
        <p:spPr>
          <a:xfrm>
            <a:off x="377100" y="5747325"/>
            <a:ext cx="8766900" cy="6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dk1"/>
                </a:solidFill>
                <a:latin typeface="Lucida Sans"/>
                <a:ea typeface="Lucida Sans"/>
                <a:cs typeface="Lucida Sans"/>
                <a:sym typeface="Lucida Sans"/>
              </a:rPr>
              <a:t>What do you notice? </a:t>
            </a:r>
            <a:endParaRPr sz="2400" b="1">
              <a:latin typeface="Lucida Sans"/>
              <a:ea typeface="Lucida Sans"/>
              <a:cs typeface="Lucida Sans"/>
              <a:sym typeface="Lucida Sans"/>
            </a:endParaRPr>
          </a:p>
          <a:p>
            <a:pPr marL="0" lvl="0" indent="0" algn="ctr" rtl="0">
              <a:spcBef>
                <a:spcPts val="0"/>
              </a:spcBef>
              <a:spcAft>
                <a:spcPts val="0"/>
              </a:spcAft>
              <a:buNone/>
            </a:pPr>
            <a:r>
              <a:rPr lang="en-US" sz="1800" b="1">
                <a:latin typeface="Lucida Sans"/>
                <a:ea typeface="Lucida Sans"/>
                <a:cs typeface="Lucida Sans"/>
                <a:sym typeface="Lucida Sans"/>
              </a:rPr>
              <a:t>Pause to type your answers in the Group Chat box. </a:t>
            </a:r>
            <a:endParaRPr sz="1800" b="1">
              <a:latin typeface="Lucida Sans"/>
              <a:ea typeface="Lucida Sans"/>
              <a:cs typeface="Lucida Sans"/>
              <a:sym typeface="Lucida Sans"/>
            </a:endParaRPr>
          </a:p>
        </p:txBody>
      </p:sp>
      <p:pic>
        <p:nvPicPr>
          <p:cNvPr id="1154" name="Google Shape;1154;p159"/>
          <p:cNvPicPr preferRelativeResize="0"/>
          <p:nvPr/>
        </p:nvPicPr>
        <p:blipFill rotWithShape="1">
          <a:blip r:embed="rId3">
            <a:alphaModFix/>
          </a:blip>
          <a:srcRect r="88951" b="55514"/>
          <a:stretch/>
        </p:blipFill>
        <p:spPr>
          <a:xfrm>
            <a:off x="523175" y="5747325"/>
            <a:ext cx="911050" cy="835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60"/>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Lucida Sans"/>
                <a:ea typeface="Lucida Sans"/>
                <a:cs typeface="Lucida Sans"/>
                <a:sym typeface="Lucida Sans"/>
              </a:rPr>
              <a:t>What’s New: ELA/literacy</a:t>
            </a:r>
            <a:endParaRPr>
              <a:latin typeface="Lucida Sans"/>
              <a:ea typeface="Lucida Sans"/>
              <a:cs typeface="Lucida Sans"/>
              <a:sym typeface="Lucida Sans"/>
            </a:endParaRPr>
          </a:p>
        </p:txBody>
      </p:sp>
      <p:sp>
        <p:nvSpPr>
          <p:cNvPr id="1161" name="Google Shape;1161;p160"/>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457200" lvl="0" indent="-368300" algn="l" rtl="0">
              <a:spcBef>
                <a:spcPts val="440"/>
              </a:spcBef>
              <a:spcAft>
                <a:spcPts val="0"/>
              </a:spcAft>
              <a:buSzPts val="2200"/>
              <a:buFont typeface="Lucida Sans"/>
              <a:buChar char="•"/>
            </a:pPr>
            <a:r>
              <a:rPr lang="en-US">
                <a:latin typeface="Lucida Sans"/>
                <a:ea typeface="Lucida Sans"/>
                <a:cs typeface="Lucida Sans"/>
                <a:sym typeface="Lucida Sans"/>
              </a:rPr>
              <a:t>Greater emphasis on text purpose; anchor texts vs those used for knowledge building and independent reading</a:t>
            </a:r>
            <a:endParaRPr>
              <a:latin typeface="Lucida Sans"/>
              <a:ea typeface="Lucida Sans"/>
              <a:cs typeface="Lucida Sans"/>
              <a:sym typeface="Lucida Sans"/>
            </a:endParaRPr>
          </a:p>
          <a:p>
            <a:pPr marL="457200" lvl="0" indent="-368300" algn="l" rtl="0">
              <a:spcBef>
                <a:spcPts val="0"/>
              </a:spcBef>
              <a:spcAft>
                <a:spcPts val="0"/>
              </a:spcAft>
              <a:buSzPts val="2200"/>
              <a:buFont typeface="Lucida Sans"/>
              <a:buChar char="•"/>
            </a:pPr>
            <a:r>
              <a:rPr lang="en-US">
                <a:latin typeface="Lucida Sans"/>
                <a:ea typeface="Lucida Sans"/>
                <a:cs typeface="Lucida Sans"/>
                <a:sym typeface="Lucida Sans"/>
              </a:rPr>
              <a:t>Language specifying qualitative text features</a:t>
            </a:r>
            <a:endParaRPr>
              <a:latin typeface="Lucida Sans"/>
              <a:ea typeface="Lucida Sans"/>
              <a:cs typeface="Lucida Sans"/>
              <a:sym typeface="Lucida Sans"/>
            </a:endParaRPr>
          </a:p>
          <a:p>
            <a:pPr marL="457200" lvl="0" indent="-368300" algn="l" rtl="0">
              <a:spcBef>
                <a:spcPts val="0"/>
              </a:spcBef>
              <a:spcAft>
                <a:spcPts val="0"/>
              </a:spcAft>
              <a:buSzPts val="2200"/>
              <a:buFont typeface="Lucida Sans"/>
              <a:buChar char="•"/>
            </a:pPr>
            <a:r>
              <a:rPr lang="en-US">
                <a:latin typeface="Lucida Sans"/>
                <a:ea typeface="Lucida Sans"/>
                <a:cs typeface="Lucida Sans"/>
                <a:sym typeface="Lucida Sans"/>
              </a:rPr>
              <a:t>Increased clarity in Core Action 3 to remove overlapping ideas and respond to frequently asked questions</a:t>
            </a:r>
            <a:endParaRPr>
              <a:latin typeface="Lucida Sans"/>
              <a:ea typeface="Lucida Sans"/>
              <a:cs typeface="Lucida Sans"/>
              <a:sym typeface="Lucida Sans"/>
            </a:endParaRPr>
          </a:p>
          <a:p>
            <a:pPr marL="457200" lvl="0" indent="-368300" algn="l" rtl="0">
              <a:spcBef>
                <a:spcPts val="0"/>
              </a:spcBef>
              <a:spcAft>
                <a:spcPts val="0"/>
              </a:spcAft>
              <a:buSzPts val="2200"/>
              <a:buFont typeface="Lucida Sans"/>
              <a:buChar char="•"/>
            </a:pPr>
            <a:r>
              <a:rPr lang="en-US">
                <a:latin typeface="Lucida Sans"/>
                <a:ea typeface="Lucida Sans"/>
                <a:cs typeface="Lucida Sans"/>
                <a:sym typeface="Lucida Sans"/>
              </a:rPr>
              <a:t>K-2 Foundational Skills</a:t>
            </a:r>
            <a:endParaRPr>
              <a:latin typeface="Lucida Sans"/>
              <a:ea typeface="Lucida Sans"/>
              <a:cs typeface="Lucida Sans"/>
              <a:sym typeface="Lucida Sans"/>
            </a:endParaRPr>
          </a:p>
          <a:p>
            <a:pPr marL="0" lvl="0" indent="0" algn="l" rtl="0">
              <a:spcBef>
                <a:spcPts val="440"/>
              </a:spcBef>
              <a:spcAft>
                <a:spcPts val="0"/>
              </a:spcAft>
              <a:buNone/>
            </a:pPr>
            <a:endParaRPr>
              <a:latin typeface="Lucida Sans"/>
              <a:ea typeface="Lucida Sans"/>
              <a:cs typeface="Lucida Sans"/>
              <a:sym typeface="Lucida Sans"/>
            </a:endParaRPr>
          </a:p>
        </p:txBody>
      </p:sp>
      <p:pic>
        <p:nvPicPr>
          <p:cNvPr id="1162" name="Google Shape;1162;p160"/>
          <p:cNvPicPr preferRelativeResize="0"/>
          <p:nvPr/>
        </p:nvPicPr>
        <p:blipFill>
          <a:blip r:embed="rId3">
            <a:alphaModFix/>
          </a:blip>
          <a:stretch>
            <a:fillRect/>
          </a:stretch>
        </p:blipFill>
        <p:spPr>
          <a:xfrm>
            <a:off x="3343175" y="4173050"/>
            <a:ext cx="3181524" cy="15907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61"/>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Lucida Sans"/>
                <a:ea typeface="Lucida Sans"/>
                <a:cs typeface="Lucida Sans"/>
                <a:sym typeface="Lucida Sans"/>
              </a:rPr>
              <a:t>What’s New: Math </a:t>
            </a:r>
            <a:endParaRPr>
              <a:latin typeface="Lucida Sans"/>
              <a:ea typeface="Lucida Sans"/>
              <a:cs typeface="Lucida Sans"/>
              <a:sym typeface="Lucida Sans"/>
            </a:endParaRPr>
          </a:p>
        </p:txBody>
      </p:sp>
      <p:graphicFrame>
        <p:nvGraphicFramePr>
          <p:cNvPr id="1169" name="Google Shape;1169;p161"/>
          <p:cNvGraphicFramePr/>
          <p:nvPr/>
        </p:nvGraphicFramePr>
        <p:xfrm>
          <a:off x="210625" y="1268775"/>
          <a:ext cx="8722750" cy="4389030"/>
        </p:xfrm>
        <a:graphic>
          <a:graphicData uri="http://schemas.openxmlformats.org/drawingml/2006/table">
            <a:tbl>
              <a:tblPr>
                <a:noFill/>
                <a:tableStyleId>{5607F32A-72B7-4511-9A51-3A2CA73A9F1A}</a:tableStyleId>
              </a:tblPr>
              <a:tblGrid>
                <a:gridCol w="4361375">
                  <a:extLst>
                    <a:ext uri="{9D8B030D-6E8A-4147-A177-3AD203B41FA5}">
                      <a16:colId xmlns:a16="http://schemas.microsoft.com/office/drawing/2014/main" val="20000"/>
                    </a:ext>
                  </a:extLst>
                </a:gridCol>
                <a:gridCol w="43613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a:solidFill>
                            <a:srgbClr val="FFFFFF"/>
                          </a:solidFill>
                          <a:latin typeface="Lucida Sans"/>
                          <a:ea typeface="Lucida Sans"/>
                          <a:cs typeface="Lucida Sans"/>
                          <a:sym typeface="Lucida Sans"/>
                        </a:rPr>
                        <a:t>Previous IPG</a:t>
                      </a:r>
                      <a:endParaRPr>
                        <a:solidFill>
                          <a:srgbClr val="FFFFFF"/>
                        </a:solidFill>
                        <a:latin typeface="Lucida Sans"/>
                        <a:ea typeface="Lucida Sans"/>
                        <a:cs typeface="Lucida Sans"/>
                        <a:sym typeface="Lucida Sans"/>
                      </a:endParaRPr>
                    </a:p>
                  </a:txBody>
                  <a:tcPr marL="91425" marR="91425" marT="91425" marB="91425">
                    <a:solidFill>
                      <a:srgbClr val="1C9963"/>
                    </a:solidFill>
                  </a:tcPr>
                </a:tc>
                <a:tc>
                  <a:txBody>
                    <a:bodyPr/>
                    <a:lstStyle/>
                    <a:p>
                      <a:pPr marL="0" lvl="0" indent="0" algn="ctr" rtl="0">
                        <a:spcBef>
                          <a:spcPts val="0"/>
                        </a:spcBef>
                        <a:spcAft>
                          <a:spcPts val="0"/>
                        </a:spcAft>
                        <a:buNone/>
                      </a:pPr>
                      <a:r>
                        <a:rPr lang="en-US">
                          <a:solidFill>
                            <a:srgbClr val="FFFFFF"/>
                          </a:solidFill>
                          <a:latin typeface="Lucida Sans"/>
                          <a:ea typeface="Lucida Sans"/>
                          <a:cs typeface="Lucida Sans"/>
                          <a:sym typeface="Lucida Sans"/>
                        </a:rPr>
                        <a:t>New IPG</a:t>
                      </a:r>
                      <a:endParaRPr>
                        <a:solidFill>
                          <a:srgbClr val="FFFFFF"/>
                        </a:solidFill>
                        <a:latin typeface="Lucida Sans"/>
                        <a:ea typeface="Lucida Sans"/>
                        <a:cs typeface="Lucida Sans"/>
                        <a:sym typeface="Lucida Sans"/>
                      </a:endParaRPr>
                    </a:p>
                  </a:txBody>
                  <a:tcPr marL="91425" marR="91425" marT="91425" marB="91425">
                    <a:solidFill>
                      <a:srgbClr val="1C996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latin typeface="Lucida Sans"/>
                          <a:ea typeface="Lucida Sans"/>
                          <a:cs typeface="Lucida Sans"/>
                          <a:sym typeface="Lucida Sans"/>
                        </a:rPr>
                        <a:t>1A. The lesson focuses on the depth of grade-level cluster(s), grade-level content standard(s), or part(s) thereof.</a:t>
                      </a:r>
                      <a:endParaRPr>
                        <a:latin typeface="Lucida Sans"/>
                        <a:ea typeface="Lucida Sans"/>
                        <a:cs typeface="Lucida Sans"/>
                        <a:sym typeface="Lucida Sans"/>
                      </a:endParaRPr>
                    </a:p>
                  </a:txBody>
                  <a:tcPr marL="91425" marR="91425" marT="91425" marB="91425"/>
                </a:tc>
                <a:tc>
                  <a:txBody>
                    <a:bodyPr/>
                    <a:lstStyle/>
                    <a:p>
                      <a:pPr marL="0" lvl="0" indent="0" algn="l" rtl="0">
                        <a:spcBef>
                          <a:spcPts val="0"/>
                        </a:spcBef>
                        <a:spcAft>
                          <a:spcPts val="0"/>
                        </a:spcAft>
                        <a:buNone/>
                      </a:pPr>
                      <a:r>
                        <a:rPr lang="en-US">
                          <a:solidFill>
                            <a:schemeClr val="dk1"/>
                          </a:solidFill>
                          <a:latin typeface="Lucida Sans"/>
                          <a:ea typeface="Lucida Sans"/>
                          <a:cs typeface="Lucida Sans"/>
                          <a:sym typeface="Lucida Sans"/>
                        </a:rPr>
                        <a:t>1A. The enacted lesson focuses on the grade-level cluster(s), grade-level content standard(s), or part(s) thereof. </a:t>
                      </a:r>
                      <a:endParaRPr>
                        <a:solidFill>
                          <a:schemeClr val="dk1"/>
                        </a:solidFill>
                        <a:latin typeface="Lucida Sans"/>
                        <a:ea typeface="Lucida Sans"/>
                        <a:cs typeface="Lucida Sans"/>
                        <a:sym typeface="Lucida Sans"/>
                      </a:endParaRPr>
                    </a:p>
                    <a:p>
                      <a:pPr marL="0" lvl="0" indent="0" algn="l" rtl="0">
                        <a:spcBef>
                          <a:spcPts val="0"/>
                        </a:spcBef>
                        <a:spcAft>
                          <a:spcPts val="0"/>
                        </a:spcAft>
                        <a:buNone/>
                      </a:pPr>
                      <a:endParaRPr>
                        <a:solidFill>
                          <a:schemeClr val="dk1"/>
                        </a:solidFill>
                        <a:latin typeface="Lucida Sans"/>
                        <a:ea typeface="Lucida Sans"/>
                        <a:cs typeface="Lucida Sans"/>
                        <a:sym typeface="Lucida Sans"/>
                      </a:endParaRPr>
                    </a:p>
                    <a:p>
                      <a:pPr marL="0" lvl="0" indent="0" algn="l" rtl="0">
                        <a:spcBef>
                          <a:spcPts val="0"/>
                        </a:spcBef>
                        <a:spcAft>
                          <a:spcPts val="0"/>
                        </a:spcAft>
                        <a:buNone/>
                      </a:pPr>
                      <a:r>
                        <a:rPr lang="en-US">
                          <a:solidFill>
                            <a:schemeClr val="dk1"/>
                          </a:solidFill>
                          <a:latin typeface="Lucida Sans"/>
                          <a:ea typeface="Lucida Sans"/>
                          <a:cs typeface="Lucida Sans"/>
                          <a:sym typeface="Lucida Sans"/>
                        </a:rPr>
                        <a:t>Mathematical learning goal: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Standard(s) addressed in this lesson: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endParaRPr>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Yes - The lesson focuses only on mathematics within the grade-level standards and fully reflects the depth of the grade-level cluster(s), grade-level content standard(s), or part(s) thereof.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No - The lesson focuses on mathematics outside the grade-level standards or superficially reflects the grade-level cluster(s), grade-level content standard(s), or part(s) thereof.</a:t>
                      </a:r>
                      <a:endParaRPr>
                        <a:latin typeface="Lucida Sans"/>
                        <a:ea typeface="Lucida Sans"/>
                        <a:cs typeface="Lucida Sans"/>
                        <a:sym typeface="Lucida Sans"/>
                      </a:endParaRPr>
                    </a:p>
                  </a:txBody>
                  <a:tcPr marL="91425" marR="91425" marT="91425" marB="91425"/>
                </a:tc>
                <a:tc>
                  <a:txBody>
                    <a:bodyPr/>
                    <a:lstStyle/>
                    <a:p>
                      <a:pPr marL="0" lvl="0" indent="0" algn="l" rtl="0">
                        <a:spcBef>
                          <a:spcPts val="0"/>
                        </a:spcBef>
                        <a:spcAft>
                          <a:spcPts val="0"/>
                        </a:spcAft>
                        <a:buNone/>
                      </a:pPr>
                      <a:r>
                        <a:rPr lang="en-US">
                          <a:solidFill>
                            <a:schemeClr val="dk1"/>
                          </a:solidFill>
                          <a:latin typeface="Lucida Sans"/>
                          <a:ea typeface="Lucida Sans"/>
                          <a:cs typeface="Lucida Sans"/>
                          <a:sym typeface="Lucida Sans"/>
                        </a:rPr>
                        <a:t>Yes- The enacted lesson focuses only on mathematics within the grade-level standards. </a:t>
                      </a:r>
                      <a:endParaRPr>
                        <a:solidFill>
                          <a:schemeClr val="dk1"/>
                        </a:solidFill>
                        <a:latin typeface="Lucida Sans"/>
                        <a:ea typeface="Lucida Sans"/>
                        <a:cs typeface="Lucida Sans"/>
                        <a:sym typeface="Lucida Sans"/>
                      </a:endParaRPr>
                    </a:p>
                    <a:p>
                      <a:pPr marL="0" lvl="0" indent="0" algn="l" rtl="0">
                        <a:spcBef>
                          <a:spcPts val="0"/>
                        </a:spcBef>
                        <a:spcAft>
                          <a:spcPts val="0"/>
                        </a:spcAft>
                        <a:buNone/>
                      </a:pPr>
                      <a:endParaRPr>
                        <a:solidFill>
                          <a:schemeClr val="dk1"/>
                        </a:solidFill>
                        <a:latin typeface="Lucida Sans"/>
                        <a:ea typeface="Lucida Sans"/>
                        <a:cs typeface="Lucida Sans"/>
                        <a:sym typeface="Lucida Sans"/>
                      </a:endParaRPr>
                    </a:p>
                    <a:p>
                      <a:pPr marL="0" lvl="0" indent="0" algn="l" rtl="0">
                        <a:spcBef>
                          <a:spcPts val="0"/>
                        </a:spcBef>
                        <a:spcAft>
                          <a:spcPts val="0"/>
                        </a:spcAft>
                        <a:buNone/>
                      </a:pPr>
                      <a:endParaRPr>
                        <a:solidFill>
                          <a:schemeClr val="dk1"/>
                        </a:solidFill>
                        <a:latin typeface="Lucida Sans"/>
                        <a:ea typeface="Lucida Sans"/>
                        <a:cs typeface="Lucida Sans"/>
                        <a:sym typeface="Lucida Sans"/>
                      </a:endParaRPr>
                    </a:p>
                    <a:p>
                      <a:pPr marL="0" lvl="0" indent="0" algn="l" rtl="0">
                        <a:spcBef>
                          <a:spcPts val="0"/>
                        </a:spcBef>
                        <a:spcAft>
                          <a:spcPts val="0"/>
                        </a:spcAft>
                        <a:buNone/>
                      </a:pP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No- The enacted lesson focuses on mathematics outside the grade- level standards.</a:t>
                      </a:r>
                      <a:endParaRPr>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62"/>
          <p:cNvSpPr txBox="1">
            <a:spLocks noGrp="1"/>
          </p:cNvSpPr>
          <p:nvPr>
            <p:ph type="title"/>
          </p:nvPr>
        </p:nvSpPr>
        <p:spPr>
          <a:xfrm>
            <a:off x="6124200" y="0"/>
            <a:ext cx="29154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What’s New: Math</a:t>
            </a:r>
            <a:endParaRPr>
              <a:latin typeface="Calibri"/>
              <a:ea typeface="Calibri"/>
              <a:cs typeface="Calibri"/>
              <a:sym typeface="Calibri"/>
            </a:endParaRPr>
          </a:p>
        </p:txBody>
      </p:sp>
      <p:sp>
        <p:nvSpPr>
          <p:cNvPr id="1175" name="Google Shape;1175;p162"/>
          <p:cNvSpPr txBox="1"/>
          <p:nvPr/>
        </p:nvSpPr>
        <p:spPr>
          <a:xfrm>
            <a:off x="377100" y="5747325"/>
            <a:ext cx="8766900" cy="6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dk1"/>
                </a:solidFill>
                <a:latin typeface="Lucida Sans"/>
                <a:ea typeface="Lucida Sans"/>
                <a:cs typeface="Lucida Sans"/>
                <a:sym typeface="Lucida Sans"/>
              </a:rPr>
              <a:t>What do you notice? </a:t>
            </a:r>
            <a:endParaRPr sz="2400" b="1">
              <a:latin typeface="Lucida Sans"/>
              <a:ea typeface="Lucida Sans"/>
              <a:cs typeface="Lucida Sans"/>
              <a:sym typeface="Lucida Sans"/>
            </a:endParaRPr>
          </a:p>
          <a:p>
            <a:pPr marL="0" lvl="0" indent="0" algn="ctr" rtl="0">
              <a:spcBef>
                <a:spcPts val="0"/>
              </a:spcBef>
              <a:spcAft>
                <a:spcPts val="0"/>
              </a:spcAft>
              <a:buNone/>
            </a:pPr>
            <a:r>
              <a:rPr lang="en-US" sz="1800" b="1">
                <a:latin typeface="Lucida Sans"/>
                <a:ea typeface="Lucida Sans"/>
                <a:cs typeface="Lucida Sans"/>
                <a:sym typeface="Lucida Sans"/>
              </a:rPr>
              <a:t>Pause to type your answers in the Group Chat box. </a:t>
            </a:r>
            <a:endParaRPr sz="1800" b="1">
              <a:latin typeface="Lucida Sans"/>
              <a:ea typeface="Lucida Sans"/>
              <a:cs typeface="Lucida Sans"/>
              <a:sym typeface="Lucida Sans"/>
            </a:endParaRPr>
          </a:p>
        </p:txBody>
      </p:sp>
      <p:pic>
        <p:nvPicPr>
          <p:cNvPr id="1176" name="Google Shape;1176;p162"/>
          <p:cNvPicPr preferRelativeResize="0"/>
          <p:nvPr/>
        </p:nvPicPr>
        <p:blipFill rotWithShape="1">
          <a:blip r:embed="rId3">
            <a:alphaModFix/>
          </a:blip>
          <a:srcRect r="88951" b="55514"/>
          <a:stretch/>
        </p:blipFill>
        <p:spPr>
          <a:xfrm>
            <a:off x="523175" y="5747325"/>
            <a:ext cx="911050" cy="835250"/>
          </a:xfrm>
          <a:prstGeom prst="rect">
            <a:avLst/>
          </a:prstGeom>
          <a:noFill/>
          <a:ln>
            <a:noFill/>
          </a:ln>
        </p:spPr>
      </p:pic>
      <p:graphicFrame>
        <p:nvGraphicFramePr>
          <p:cNvPr id="1177" name="Google Shape;1177;p162"/>
          <p:cNvGraphicFramePr/>
          <p:nvPr/>
        </p:nvGraphicFramePr>
        <p:xfrm>
          <a:off x="210625" y="1143000"/>
          <a:ext cx="8722750" cy="4389030"/>
        </p:xfrm>
        <a:graphic>
          <a:graphicData uri="http://schemas.openxmlformats.org/drawingml/2006/table">
            <a:tbl>
              <a:tblPr>
                <a:noFill/>
                <a:tableStyleId>{5607F32A-72B7-4511-9A51-3A2CA73A9F1A}</a:tableStyleId>
              </a:tblPr>
              <a:tblGrid>
                <a:gridCol w="4361375">
                  <a:extLst>
                    <a:ext uri="{9D8B030D-6E8A-4147-A177-3AD203B41FA5}">
                      <a16:colId xmlns:a16="http://schemas.microsoft.com/office/drawing/2014/main" val="20000"/>
                    </a:ext>
                  </a:extLst>
                </a:gridCol>
                <a:gridCol w="43613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a:solidFill>
                            <a:srgbClr val="FFFFFF"/>
                          </a:solidFill>
                          <a:latin typeface="Lucida Sans"/>
                          <a:ea typeface="Lucida Sans"/>
                          <a:cs typeface="Lucida Sans"/>
                          <a:sym typeface="Lucida Sans"/>
                        </a:rPr>
                        <a:t>Previous IPG</a:t>
                      </a:r>
                      <a:endParaRPr>
                        <a:solidFill>
                          <a:srgbClr val="FFFFFF"/>
                        </a:solidFill>
                        <a:latin typeface="Lucida Sans"/>
                        <a:ea typeface="Lucida Sans"/>
                        <a:cs typeface="Lucida Sans"/>
                        <a:sym typeface="Lucida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9963"/>
                    </a:solidFill>
                  </a:tcPr>
                </a:tc>
                <a:tc>
                  <a:txBody>
                    <a:bodyPr/>
                    <a:lstStyle/>
                    <a:p>
                      <a:pPr marL="0" lvl="0" indent="0" algn="ctr" rtl="0">
                        <a:spcBef>
                          <a:spcPts val="0"/>
                        </a:spcBef>
                        <a:spcAft>
                          <a:spcPts val="0"/>
                        </a:spcAft>
                        <a:buNone/>
                      </a:pPr>
                      <a:r>
                        <a:rPr lang="en-US">
                          <a:solidFill>
                            <a:srgbClr val="FFFFFF"/>
                          </a:solidFill>
                          <a:latin typeface="Lucida Sans"/>
                          <a:ea typeface="Lucida Sans"/>
                          <a:cs typeface="Lucida Sans"/>
                          <a:sym typeface="Lucida Sans"/>
                        </a:rPr>
                        <a:t>New IPG</a:t>
                      </a:r>
                      <a:endParaRPr>
                        <a:solidFill>
                          <a:srgbClr val="FFFFFF"/>
                        </a:solidFill>
                        <a:latin typeface="Lucida Sans"/>
                        <a:ea typeface="Lucida Sans"/>
                        <a:cs typeface="Lucida Sans"/>
                        <a:sym typeface="Lucida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996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latin typeface="Lucida Sans"/>
                          <a:ea typeface="Lucida Sans"/>
                          <a:cs typeface="Lucida Sans"/>
                          <a:sym typeface="Lucida Sans"/>
                        </a:rPr>
                        <a:t>1A. The lesson focuses on the grade-level cluster(s), grade-level content standard(s), or part(s) thereof. </a:t>
                      </a:r>
                      <a:endParaRPr>
                        <a:latin typeface="Lucida Sans"/>
                        <a:ea typeface="Lucida Sans"/>
                        <a:cs typeface="Lucida Sans"/>
                        <a:sym typeface="Lucida Sans"/>
                      </a:endParaRPr>
                    </a:p>
                    <a:p>
                      <a:pPr marL="0" lvl="0" indent="0" algn="l" rtl="0">
                        <a:spcBef>
                          <a:spcPts val="0"/>
                        </a:spcBef>
                        <a:spcAft>
                          <a:spcPts val="0"/>
                        </a:spcAft>
                        <a:buNone/>
                      </a:pPr>
                      <a:endParaRPr>
                        <a:latin typeface="Lucida Sans"/>
                        <a:ea typeface="Lucida Sans"/>
                        <a:cs typeface="Lucida Sans"/>
                        <a:sym typeface="Lucida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a:solidFill>
                            <a:schemeClr val="dk1"/>
                          </a:solidFill>
                          <a:latin typeface="Lucida Sans"/>
                          <a:ea typeface="Lucida Sans"/>
                          <a:cs typeface="Lucida Sans"/>
                          <a:sym typeface="Lucida Sans"/>
                        </a:rPr>
                        <a:t>1A. The enacted lesson focuses on the grade-level cluster(s), grade-level content standard(s), or part(s) thereof. </a:t>
                      </a:r>
                      <a:endParaRPr>
                        <a:solidFill>
                          <a:schemeClr val="dk1"/>
                        </a:solidFill>
                        <a:latin typeface="Lucida Sans"/>
                        <a:ea typeface="Lucida Sans"/>
                        <a:cs typeface="Lucida Sans"/>
                        <a:sym typeface="Lucida Sans"/>
                      </a:endParaRPr>
                    </a:p>
                    <a:p>
                      <a:pPr marL="0" lvl="0" indent="0" algn="l" rtl="0">
                        <a:spcBef>
                          <a:spcPts val="0"/>
                        </a:spcBef>
                        <a:spcAft>
                          <a:spcPts val="0"/>
                        </a:spcAft>
                        <a:buNone/>
                      </a:pPr>
                      <a:endParaRPr>
                        <a:solidFill>
                          <a:schemeClr val="dk1"/>
                        </a:solidFill>
                        <a:latin typeface="Lucida Sans"/>
                        <a:ea typeface="Lucida Sans"/>
                        <a:cs typeface="Lucida Sans"/>
                        <a:sym typeface="Lucida Sans"/>
                      </a:endParaRPr>
                    </a:p>
                    <a:p>
                      <a:pPr marL="0" lvl="0" indent="0" algn="l" rtl="0">
                        <a:spcBef>
                          <a:spcPts val="0"/>
                        </a:spcBef>
                        <a:spcAft>
                          <a:spcPts val="0"/>
                        </a:spcAft>
                        <a:buNone/>
                      </a:pPr>
                      <a:r>
                        <a:rPr lang="en-US">
                          <a:solidFill>
                            <a:schemeClr val="dk1"/>
                          </a:solidFill>
                          <a:latin typeface="Lucida Sans"/>
                          <a:ea typeface="Lucida Sans"/>
                          <a:cs typeface="Lucida Sans"/>
                          <a:sym typeface="Lucida Sans"/>
                        </a:rPr>
                        <a:t>Mathematical learning goal: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Standard(s) addressed in this lesson: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endParaRPr>
                        <a:latin typeface="Lucida Sans"/>
                        <a:ea typeface="Lucida Sans"/>
                        <a:cs typeface="Lucida Sans"/>
                        <a:sym typeface="Lucida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Yes - The lesson focuses only on mathematics within the grade-level standards and fully reflects the depth of the grade-level cluster(s), grade-level content standard(s), or part(s) thereof. </a:t>
                      </a: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No - The lesson focuses on mathematics outside the grade-level standards or superficially reflects the grade-level cluster(s), grade-level content standard(s), or part(s) thereof.</a:t>
                      </a:r>
                      <a:endParaRPr>
                        <a:latin typeface="Lucida Sans"/>
                        <a:ea typeface="Lucida Sans"/>
                        <a:cs typeface="Lucida Sans"/>
                        <a:sym typeface="Lucida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a:solidFill>
                            <a:schemeClr val="dk1"/>
                          </a:solidFill>
                          <a:latin typeface="Lucida Sans"/>
                          <a:ea typeface="Lucida Sans"/>
                          <a:cs typeface="Lucida Sans"/>
                          <a:sym typeface="Lucida Sans"/>
                        </a:rPr>
                        <a:t>Yes- The enacted lesson focuses only on mathematics within the grade-level standards. </a:t>
                      </a:r>
                      <a:endParaRPr>
                        <a:solidFill>
                          <a:schemeClr val="dk1"/>
                        </a:solidFill>
                        <a:latin typeface="Lucida Sans"/>
                        <a:ea typeface="Lucida Sans"/>
                        <a:cs typeface="Lucida Sans"/>
                        <a:sym typeface="Lucida Sans"/>
                      </a:endParaRPr>
                    </a:p>
                    <a:p>
                      <a:pPr marL="0" lvl="0" indent="0" algn="l" rtl="0">
                        <a:spcBef>
                          <a:spcPts val="0"/>
                        </a:spcBef>
                        <a:spcAft>
                          <a:spcPts val="0"/>
                        </a:spcAft>
                        <a:buNone/>
                      </a:pPr>
                      <a:endParaRPr>
                        <a:solidFill>
                          <a:schemeClr val="dk1"/>
                        </a:solidFill>
                        <a:latin typeface="Lucida Sans"/>
                        <a:ea typeface="Lucida Sans"/>
                        <a:cs typeface="Lucida Sans"/>
                        <a:sym typeface="Lucida Sans"/>
                      </a:endParaRPr>
                    </a:p>
                    <a:p>
                      <a:pPr marL="0" lvl="0" indent="0" algn="l" rtl="0">
                        <a:spcBef>
                          <a:spcPts val="0"/>
                        </a:spcBef>
                        <a:spcAft>
                          <a:spcPts val="0"/>
                        </a:spcAft>
                        <a:buNone/>
                      </a:pPr>
                      <a:endParaRPr>
                        <a:solidFill>
                          <a:schemeClr val="dk1"/>
                        </a:solidFill>
                        <a:latin typeface="Lucida Sans"/>
                        <a:ea typeface="Lucida Sans"/>
                        <a:cs typeface="Lucida Sans"/>
                        <a:sym typeface="Lucida Sans"/>
                      </a:endParaRPr>
                    </a:p>
                    <a:p>
                      <a:pPr marL="0" lvl="0" indent="0" algn="l" rtl="0">
                        <a:spcBef>
                          <a:spcPts val="0"/>
                        </a:spcBef>
                        <a:spcAft>
                          <a:spcPts val="0"/>
                        </a:spcAft>
                        <a:buNone/>
                      </a:pPr>
                      <a:endParaRPr>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No- The enacted lesson focuses on mathematics outside the grade- level standards.</a:t>
                      </a:r>
                      <a:endParaRPr>
                        <a:latin typeface="Lucida Sans"/>
                        <a:ea typeface="Lucida Sans"/>
                        <a:cs typeface="Lucida Sans"/>
                        <a:sym typeface="Lucida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163"/>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What’s New: Math</a:t>
            </a:r>
            <a:endParaRPr sz="2800">
              <a:latin typeface="Lucida Sans"/>
              <a:ea typeface="Lucida Sans"/>
              <a:cs typeface="Lucida Sans"/>
              <a:sym typeface="Lucida Sans"/>
            </a:endParaRPr>
          </a:p>
        </p:txBody>
      </p:sp>
      <p:sp>
        <p:nvSpPr>
          <p:cNvPr id="1184" name="Google Shape;1184;p163"/>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457200" lvl="0" indent="-368300" algn="l" rtl="0">
              <a:spcBef>
                <a:spcPts val="440"/>
              </a:spcBef>
              <a:spcAft>
                <a:spcPts val="0"/>
              </a:spcAft>
              <a:buSzPts val="2200"/>
              <a:buFont typeface="Lucida Sans"/>
              <a:buChar char="-"/>
            </a:pPr>
            <a:r>
              <a:rPr lang="en-US">
                <a:latin typeface="Lucida Sans"/>
                <a:ea typeface="Lucida Sans"/>
                <a:cs typeface="Lucida Sans"/>
                <a:sym typeface="Lucida Sans"/>
              </a:rPr>
              <a:t>“Enacted lesson” vs “lesson”</a:t>
            </a:r>
            <a:endParaRPr>
              <a:latin typeface="Lucida Sans"/>
              <a:ea typeface="Lucida Sans"/>
              <a:cs typeface="Lucida Sans"/>
              <a:sym typeface="Lucida Sans"/>
            </a:endParaRPr>
          </a:p>
          <a:p>
            <a:pPr marL="457200" lvl="0" indent="-368300" algn="l" rtl="0">
              <a:spcBef>
                <a:spcPts val="0"/>
              </a:spcBef>
              <a:spcAft>
                <a:spcPts val="0"/>
              </a:spcAft>
              <a:buSzPts val="2200"/>
              <a:buFont typeface="Lucida Sans"/>
              <a:buChar char="-"/>
            </a:pPr>
            <a:r>
              <a:rPr lang="en-US">
                <a:latin typeface="Lucida Sans"/>
                <a:ea typeface="Lucida Sans"/>
                <a:cs typeface="Lucida Sans"/>
                <a:sym typeface="Lucida Sans"/>
              </a:rPr>
              <a:t>Reference to mathematical errors</a:t>
            </a:r>
            <a:endParaRPr>
              <a:latin typeface="Lucida Sans"/>
              <a:ea typeface="Lucida Sans"/>
              <a:cs typeface="Lucida Sans"/>
              <a:sym typeface="Lucida Sans"/>
            </a:endParaRPr>
          </a:p>
          <a:p>
            <a:pPr marL="457200" lvl="0" indent="-368300" algn="l" rtl="0">
              <a:spcBef>
                <a:spcPts val="0"/>
              </a:spcBef>
              <a:spcAft>
                <a:spcPts val="0"/>
              </a:spcAft>
              <a:buSzPts val="2200"/>
              <a:buFont typeface="Lucida Sans"/>
              <a:buChar char="-"/>
            </a:pPr>
            <a:r>
              <a:rPr lang="en-US">
                <a:latin typeface="Lucida Sans"/>
                <a:ea typeface="Lucida Sans"/>
                <a:cs typeface="Lucida Sans"/>
                <a:sym typeface="Lucida Sans"/>
              </a:rPr>
              <a:t>Clarifications in response to frequently asked questions; emphasis on purpose </a:t>
            </a:r>
            <a:endParaRPr>
              <a:latin typeface="Lucida Sans"/>
              <a:ea typeface="Lucida Sans"/>
              <a:cs typeface="Lucida Sans"/>
              <a:sym typeface="Lucida Sans"/>
            </a:endParaRPr>
          </a:p>
          <a:p>
            <a:pPr marL="457200" lvl="0" indent="-368300" algn="l" rtl="0">
              <a:spcBef>
                <a:spcPts val="0"/>
              </a:spcBef>
              <a:spcAft>
                <a:spcPts val="0"/>
              </a:spcAft>
              <a:buSzPts val="2200"/>
              <a:buFont typeface="Lucida Sans"/>
              <a:buChar char="-"/>
            </a:pPr>
            <a:r>
              <a:rPr lang="en-US">
                <a:latin typeface="Lucida Sans"/>
                <a:ea typeface="Lucida Sans"/>
                <a:cs typeface="Lucida Sans"/>
                <a:sym typeface="Lucida Sans"/>
              </a:rPr>
              <a:t>Moved key concepts to Beyond the Lesson, where appropriate</a:t>
            </a:r>
            <a:endParaRPr>
              <a:latin typeface="Lucida Sans"/>
              <a:ea typeface="Lucida Sans"/>
              <a:cs typeface="Lucida Sans"/>
              <a:sym typeface="Lucida Sans"/>
            </a:endParaRPr>
          </a:p>
        </p:txBody>
      </p:sp>
      <p:pic>
        <p:nvPicPr>
          <p:cNvPr id="1185" name="Google Shape;1185;p163"/>
          <p:cNvPicPr preferRelativeResize="0"/>
          <p:nvPr/>
        </p:nvPicPr>
        <p:blipFill>
          <a:blip r:embed="rId3">
            <a:alphaModFix/>
          </a:blip>
          <a:stretch>
            <a:fillRect/>
          </a:stretch>
        </p:blipFill>
        <p:spPr>
          <a:xfrm>
            <a:off x="3322950" y="4173050"/>
            <a:ext cx="3181524" cy="15907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1" name="Google Shape;1191;p164"/>
          <p:cNvSpPr txBox="1">
            <a:spLocks noGrp="1"/>
          </p:cNvSpPr>
          <p:nvPr>
            <p:ph type="title"/>
          </p:nvPr>
        </p:nvSpPr>
        <p:spPr>
          <a:xfrm>
            <a:off x="216568" y="2829677"/>
            <a:ext cx="8752334" cy="90574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a:solidFill>
                  <a:schemeClr val="lt1"/>
                </a:solidFill>
                <a:latin typeface="Lucida Sans"/>
                <a:ea typeface="Lucida Sans"/>
                <a:cs typeface="Lucida Sans"/>
                <a:sym typeface="Lucida Sans"/>
              </a:rPr>
              <a:t>Section </a:t>
            </a:r>
            <a:r>
              <a:rPr lang="en-US" sz="2600">
                <a:latin typeface="Lucida Sans"/>
                <a:ea typeface="Lucida Sans"/>
                <a:cs typeface="Lucida Sans"/>
                <a:sym typeface="Lucida Sans"/>
              </a:rPr>
              <a:t>3</a:t>
            </a:r>
            <a:r>
              <a:rPr lang="en-US" sz="2600" b="0" i="0" u="none" strike="noStrike" cap="none">
                <a:solidFill>
                  <a:schemeClr val="lt1"/>
                </a:solidFill>
                <a:latin typeface="Lucida Sans"/>
                <a:ea typeface="Lucida Sans"/>
                <a:cs typeface="Lucida Sans"/>
                <a:sym typeface="Lucida Sans"/>
              </a:rPr>
              <a:t>:</a:t>
            </a:r>
            <a:r>
              <a:rPr lang="en-US" sz="2600">
                <a:latin typeface="Lucida Sans"/>
                <a:ea typeface="Lucida Sans"/>
                <a:cs typeface="Lucida Sans"/>
                <a:sym typeface="Lucida Sans"/>
              </a:rPr>
              <a:t> How can the IPG (and other tools) support planning for aligned instruction?</a:t>
            </a:r>
            <a:endParaRPr sz="26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165"/>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800">
                <a:latin typeface="Lucida Sans"/>
                <a:ea typeface="Lucida Sans"/>
                <a:cs typeface="Lucida Sans"/>
                <a:sym typeface="Lucida Sans"/>
              </a:rPr>
              <a:t>Planning for What’s Observed</a:t>
            </a:r>
            <a:endParaRPr sz="2800" b="0" i="0" u="none" strike="noStrike" cap="none">
              <a:solidFill>
                <a:srgbClr val="595959"/>
              </a:solidFill>
              <a:latin typeface="Lucida Sans"/>
              <a:ea typeface="Lucida Sans"/>
              <a:cs typeface="Lucida Sans"/>
              <a:sym typeface="Lucida Sans"/>
            </a:endParaRPr>
          </a:p>
        </p:txBody>
      </p:sp>
      <p:sp>
        <p:nvSpPr>
          <p:cNvPr id="1198" name="Google Shape;1198;p165"/>
          <p:cNvSpPr txBox="1">
            <a:spLocks noGrp="1"/>
          </p:cNvSpPr>
          <p:nvPr>
            <p:ph type="body" idx="1"/>
          </p:nvPr>
        </p:nvSpPr>
        <p:spPr>
          <a:xfrm>
            <a:off x="285750" y="1417615"/>
            <a:ext cx="8572500" cy="45261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Lucida Sans"/>
              <a:buChar char="●"/>
            </a:pPr>
            <a:r>
              <a:rPr lang="en-US" sz="2400">
                <a:latin typeface="Lucida Sans"/>
                <a:ea typeface="Lucida Sans"/>
                <a:cs typeface="Lucida Sans"/>
                <a:sym typeface="Lucida Sans"/>
              </a:rPr>
              <a:t>Use consistent structures and protocols--everyone should be on the same page!</a:t>
            </a:r>
            <a:endParaRPr sz="2400">
              <a:latin typeface="Lucida Sans"/>
              <a:ea typeface="Lucida Sans"/>
              <a:cs typeface="Lucida Sans"/>
              <a:sym typeface="Lucida Sans"/>
            </a:endParaRPr>
          </a:p>
          <a:p>
            <a:pPr marL="457200" marR="0" lvl="0" indent="-381000" algn="l" rtl="0">
              <a:lnSpc>
                <a:spcPct val="115000"/>
              </a:lnSpc>
              <a:spcBef>
                <a:spcPts val="0"/>
              </a:spcBef>
              <a:spcAft>
                <a:spcPts val="0"/>
              </a:spcAft>
              <a:buSzPts val="2400"/>
              <a:buFont typeface="Lucida Sans"/>
              <a:buChar char="●"/>
            </a:pPr>
            <a:r>
              <a:rPr lang="en-US" sz="2400">
                <a:latin typeface="Lucida Sans"/>
                <a:ea typeface="Lucida Sans"/>
                <a:cs typeface="Lucida Sans"/>
                <a:sym typeface="Lucida Sans"/>
              </a:rPr>
              <a:t>Agreeing upon those components with your coach/colleague (or just naming them for yourself) helps ensure you’ll be focused and successful.</a:t>
            </a:r>
            <a:endParaRPr sz="2400">
              <a:latin typeface="Lucida Sans"/>
              <a:ea typeface="Lucida Sans"/>
              <a:cs typeface="Lucida Sans"/>
              <a:sym typeface="Lucida Sans"/>
            </a:endParaRPr>
          </a:p>
          <a:p>
            <a:pPr marL="457200" lvl="0" indent="-381000" algn="l" rtl="0">
              <a:lnSpc>
                <a:spcPct val="115000"/>
              </a:lnSpc>
              <a:spcBef>
                <a:spcPts val="0"/>
              </a:spcBef>
              <a:spcAft>
                <a:spcPts val="0"/>
              </a:spcAft>
              <a:buSzPts val="2400"/>
              <a:buFont typeface="Lucida Sans"/>
              <a:buChar char="●"/>
            </a:pPr>
            <a:r>
              <a:rPr lang="en-US" sz="2400">
                <a:latin typeface="Lucida Sans"/>
                <a:ea typeface="Lucida Sans"/>
                <a:cs typeface="Lucida Sans"/>
                <a:sym typeface="Lucida Sans"/>
              </a:rPr>
              <a:t>Ahead of a coaching session, observation, or self-reflection, make sure your lesson plan includes the specific changes or improvements you’re working on as part of your goal.</a:t>
            </a:r>
            <a:endParaRPr sz="2400">
              <a:latin typeface="Lucida Sans"/>
              <a:ea typeface="Lucida Sans"/>
              <a:cs typeface="Lucida Sans"/>
              <a:sym typeface="Lucida Sans"/>
            </a:endParaRPr>
          </a:p>
          <a:p>
            <a:pPr marL="457200" lvl="0" indent="-381000" algn="l" rtl="0">
              <a:lnSpc>
                <a:spcPct val="115000"/>
              </a:lnSpc>
              <a:spcBef>
                <a:spcPts val="0"/>
              </a:spcBef>
              <a:spcAft>
                <a:spcPts val="0"/>
              </a:spcAft>
              <a:buSzPts val="2400"/>
              <a:buFont typeface="Lucida Sans"/>
              <a:buChar char="●"/>
            </a:pPr>
            <a:r>
              <a:rPr lang="en-US" sz="2400">
                <a:latin typeface="Lucida Sans"/>
                <a:ea typeface="Lucida Sans"/>
                <a:cs typeface="Lucida Sans"/>
                <a:sym typeface="Lucida Sans"/>
              </a:rPr>
              <a:t>Consider your goals in the context of a lesson, a unit, and over the year.</a:t>
            </a:r>
            <a:endParaRPr sz="2400">
              <a:latin typeface="Lucida Sans"/>
              <a:ea typeface="Lucida Sans"/>
              <a:cs typeface="Lucida Sans"/>
              <a:sym typeface="Lucida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66"/>
          <p:cNvSpPr txBox="1">
            <a:spLocks noGrp="1"/>
          </p:cNvSpPr>
          <p:nvPr>
            <p:ph type="title"/>
          </p:nvPr>
        </p:nvSpPr>
        <p:spPr>
          <a:xfrm>
            <a:off x="304800" y="4603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a:latin typeface="Lucida Sans"/>
                <a:ea typeface="Lucida Sans"/>
                <a:cs typeface="Lucida Sans"/>
                <a:sym typeface="Lucida Sans"/>
              </a:rPr>
              <a:t>Lesson Planning Tool</a:t>
            </a:r>
            <a:endParaRPr>
              <a:latin typeface="Lucida Sans"/>
              <a:ea typeface="Lucida Sans"/>
              <a:cs typeface="Lucida Sans"/>
              <a:sym typeface="Lucida Sans"/>
            </a:endParaRPr>
          </a:p>
          <a:p>
            <a:pPr marL="0" marR="0" lvl="0" indent="0" algn="l" rtl="0">
              <a:lnSpc>
                <a:spcPct val="100000"/>
              </a:lnSpc>
              <a:spcBef>
                <a:spcPts val="0"/>
              </a:spcBef>
              <a:spcAft>
                <a:spcPts val="0"/>
              </a:spcAft>
              <a:buClr>
                <a:srgbClr val="595959"/>
              </a:buClr>
              <a:buSzPts val="2400"/>
              <a:buFont typeface="Allerta"/>
              <a:buNone/>
            </a:pPr>
            <a:r>
              <a:rPr lang="en-US" sz="1400" u="sng">
                <a:solidFill>
                  <a:schemeClr val="hlink"/>
                </a:solidFill>
                <a:latin typeface="Lucida Sans"/>
                <a:ea typeface="Lucida Sans"/>
                <a:cs typeface="Lucida Sans"/>
                <a:sym typeface="Lucida Sans"/>
                <a:hlinkClick r:id="rId3"/>
              </a:rPr>
              <a:t>https://achievethecore.org/lesson-planning-tool/</a:t>
            </a:r>
            <a:r>
              <a:rPr lang="en-US" sz="1400">
                <a:latin typeface="Lucida Sans"/>
                <a:ea typeface="Lucida Sans"/>
                <a:cs typeface="Lucida Sans"/>
                <a:sym typeface="Lucida Sans"/>
              </a:rPr>
              <a:t> </a:t>
            </a:r>
            <a:endParaRPr sz="1400">
              <a:latin typeface="Lucida Sans"/>
              <a:ea typeface="Lucida Sans"/>
              <a:cs typeface="Lucida Sans"/>
              <a:sym typeface="Lucida Sans"/>
            </a:endParaRPr>
          </a:p>
        </p:txBody>
      </p:sp>
      <p:pic>
        <p:nvPicPr>
          <p:cNvPr id="1205" name="Google Shape;1205;p166"/>
          <p:cNvPicPr preferRelativeResize="0"/>
          <p:nvPr/>
        </p:nvPicPr>
        <p:blipFill>
          <a:blip r:embed="rId4">
            <a:alphaModFix/>
          </a:blip>
          <a:stretch>
            <a:fillRect/>
          </a:stretch>
        </p:blipFill>
        <p:spPr>
          <a:xfrm>
            <a:off x="3124200" y="1081096"/>
            <a:ext cx="5925958" cy="2576504"/>
          </a:xfrm>
          <a:prstGeom prst="rect">
            <a:avLst/>
          </a:prstGeom>
          <a:noFill/>
          <a:ln w="19050" cap="flat" cmpd="sng">
            <a:solidFill>
              <a:srgbClr val="666666"/>
            </a:solidFill>
            <a:prstDash val="solid"/>
            <a:round/>
            <a:headEnd type="none" w="sm" len="sm"/>
            <a:tailEnd type="none" w="sm" len="sm"/>
          </a:ln>
        </p:spPr>
      </p:pic>
      <p:pic>
        <p:nvPicPr>
          <p:cNvPr id="1206" name="Google Shape;1206;p166"/>
          <p:cNvPicPr preferRelativeResize="0"/>
          <p:nvPr/>
        </p:nvPicPr>
        <p:blipFill>
          <a:blip r:embed="rId5">
            <a:alphaModFix/>
          </a:blip>
          <a:stretch>
            <a:fillRect/>
          </a:stretch>
        </p:blipFill>
        <p:spPr>
          <a:xfrm>
            <a:off x="3214688" y="4429125"/>
            <a:ext cx="5916167" cy="2386278"/>
          </a:xfrm>
          <a:prstGeom prst="rect">
            <a:avLst/>
          </a:prstGeom>
          <a:noFill/>
          <a:ln w="19050" cap="flat" cmpd="sng">
            <a:solidFill>
              <a:srgbClr val="666666"/>
            </a:solidFill>
            <a:prstDash val="solid"/>
            <a:round/>
            <a:headEnd type="none" w="sm" len="sm"/>
            <a:tailEnd type="none" w="sm" len="sm"/>
          </a:ln>
        </p:spPr>
      </p:pic>
      <p:pic>
        <p:nvPicPr>
          <p:cNvPr id="1207" name="Google Shape;1207;p166"/>
          <p:cNvPicPr preferRelativeResize="0"/>
          <p:nvPr/>
        </p:nvPicPr>
        <p:blipFill rotWithShape="1">
          <a:blip r:embed="rId6">
            <a:alphaModFix/>
          </a:blip>
          <a:srcRect l="13562" t="32000" r="14526" b="15575"/>
          <a:stretch/>
        </p:blipFill>
        <p:spPr>
          <a:xfrm>
            <a:off x="60100" y="3042625"/>
            <a:ext cx="5445625" cy="2012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67"/>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a:latin typeface="Lucida Sans"/>
                <a:ea typeface="Lucida Sans"/>
                <a:cs typeface="Lucida Sans"/>
                <a:sym typeface="Lucida Sans"/>
              </a:rPr>
              <a:t>Using the Lesson Planning Tool with the IPG</a:t>
            </a:r>
            <a:endParaRPr sz="2400" b="0" i="0" u="none" strike="noStrike" cap="none">
              <a:solidFill>
                <a:srgbClr val="595959"/>
              </a:solidFill>
              <a:latin typeface="Lucida Sans"/>
              <a:ea typeface="Lucida Sans"/>
              <a:cs typeface="Lucida Sans"/>
              <a:sym typeface="Lucida Sans"/>
            </a:endParaRPr>
          </a:p>
        </p:txBody>
      </p:sp>
      <p:pic>
        <p:nvPicPr>
          <p:cNvPr id="1214" name="Google Shape;1214;p167"/>
          <p:cNvPicPr preferRelativeResize="0"/>
          <p:nvPr/>
        </p:nvPicPr>
        <p:blipFill>
          <a:blip r:embed="rId3">
            <a:alphaModFix/>
          </a:blip>
          <a:stretch>
            <a:fillRect/>
          </a:stretch>
        </p:blipFill>
        <p:spPr>
          <a:xfrm>
            <a:off x="0" y="1096773"/>
            <a:ext cx="9144000" cy="3140454"/>
          </a:xfrm>
          <a:prstGeom prst="rect">
            <a:avLst/>
          </a:prstGeom>
          <a:noFill/>
          <a:ln>
            <a:noFill/>
          </a:ln>
        </p:spPr>
      </p:pic>
      <p:pic>
        <p:nvPicPr>
          <p:cNvPr id="1215" name="Google Shape;1215;p167"/>
          <p:cNvPicPr preferRelativeResize="0"/>
          <p:nvPr/>
        </p:nvPicPr>
        <p:blipFill>
          <a:blip r:embed="rId4">
            <a:alphaModFix/>
          </a:blip>
          <a:stretch>
            <a:fillRect/>
          </a:stretch>
        </p:blipFill>
        <p:spPr>
          <a:xfrm>
            <a:off x="2667000" y="4389627"/>
            <a:ext cx="2434538" cy="2315973"/>
          </a:xfrm>
          <a:prstGeom prst="rect">
            <a:avLst/>
          </a:prstGeom>
          <a:noFill/>
          <a:ln>
            <a:noFill/>
          </a:ln>
        </p:spPr>
      </p:pic>
      <p:pic>
        <p:nvPicPr>
          <p:cNvPr id="1216" name="Google Shape;1216;p167"/>
          <p:cNvPicPr preferRelativeResize="0"/>
          <p:nvPr/>
        </p:nvPicPr>
        <p:blipFill>
          <a:blip r:embed="rId5">
            <a:alphaModFix/>
          </a:blip>
          <a:stretch>
            <a:fillRect/>
          </a:stretch>
        </p:blipFill>
        <p:spPr>
          <a:xfrm>
            <a:off x="5787338" y="4389627"/>
            <a:ext cx="2016108" cy="2315973"/>
          </a:xfrm>
          <a:prstGeom prst="rect">
            <a:avLst/>
          </a:prstGeom>
          <a:noFill/>
          <a:ln>
            <a:noFill/>
          </a:ln>
        </p:spPr>
      </p:pic>
      <p:sp>
        <p:nvSpPr>
          <p:cNvPr id="1217" name="Google Shape;1217;p167"/>
          <p:cNvSpPr/>
          <p:nvPr/>
        </p:nvSpPr>
        <p:spPr>
          <a:xfrm>
            <a:off x="2768950" y="1964025"/>
            <a:ext cx="1481100" cy="3864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7"/>
          <p:cNvSpPr/>
          <p:nvPr/>
        </p:nvSpPr>
        <p:spPr>
          <a:xfrm>
            <a:off x="3454750" y="4402425"/>
            <a:ext cx="866100" cy="3864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7"/>
          <p:cNvSpPr/>
          <p:nvPr/>
        </p:nvSpPr>
        <p:spPr>
          <a:xfrm>
            <a:off x="6502750" y="4326225"/>
            <a:ext cx="866100" cy="3864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0" name="Google Shape;1220;p167"/>
          <p:cNvCxnSpPr>
            <a:stCxn id="1217" idx="4"/>
            <a:endCxn id="1218" idx="0"/>
          </p:cNvCxnSpPr>
          <p:nvPr/>
        </p:nvCxnSpPr>
        <p:spPr>
          <a:xfrm>
            <a:off x="3509500" y="2350425"/>
            <a:ext cx="378300" cy="2052000"/>
          </a:xfrm>
          <a:prstGeom prst="straightConnector1">
            <a:avLst/>
          </a:prstGeom>
          <a:noFill/>
          <a:ln w="28575" cap="flat" cmpd="sng">
            <a:solidFill>
              <a:schemeClr val="accent1"/>
            </a:solidFill>
            <a:prstDash val="solid"/>
            <a:round/>
            <a:headEnd type="none" w="med" len="med"/>
            <a:tailEnd type="triangle" w="med" len="med"/>
          </a:ln>
        </p:spPr>
      </p:cxnSp>
      <p:cxnSp>
        <p:nvCxnSpPr>
          <p:cNvPr id="1221" name="Google Shape;1221;p167"/>
          <p:cNvCxnSpPr/>
          <p:nvPr/>
        </p:nvCxnSpPr>
        <p:spPr>
          <a:xfrm>
            <a:off x="4320850" y="4519425"/>
            <a:ext cx="2181900" cy="0"/>
          </a:xfrm>
          <a:prstGeom prst="straightConnector1">
            <a:avLst/>
          </a:prstGeom>
          <a:noFill/>
          <a:ln w="28575" cap="flat" cmpd="sng">
            <a:solidFill>
              <a:schemeClr val="accent1"/>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41"/>
          <p:cNvSpPr txBox="1">
            <a:spLocks noGrp="1"/>
          </p:cNvSpPr>
          <p:nvPr>
            <p:ph type="title"/>
          </p:nvPr>
        </p:nvSpPr>
        <p:spPr>
          <a:xfrm>
            <a:off x="457200" y="1222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95959"/>
                </a:solidFill>
                <a:latin typeface="Lucida Sans"/>
                <a:ea typeface="Lucida Sans"/>
                <a:cs typeface="Lucida Sans"/>
                <a:sym typeface="Lucida Sans"/>
              </a:rPr>
              <a:t>Who </a:t>
            </a:r>
            <a:r>
              <a:rPr lang="en-US" sz="2800"/>
              <a:t>A</a:t>
            </a:r>
            <a:r>
              <a:rPr lang="en-US" sz="2800" b="0" i="0" u="none" strike="noStrike" cap="none">
                <a:solidFill>
                  <a:srgbClr val="595959"/>
                </a:solidFill>
                <a:latin typeface="Lucida Sans"/>
                <a:ea typeface="Lucida Sans"/>
                <a:cs typeface="Lucida Sans"/>
                <a:sym typeface="Lucida Sans"/>
              </a:rPr>
              <a:t>re Core Advocates?</a:t>
            </a:r>
            <a:endParaRPr/>
          </a:p>
        </p:txBody>
      </p:sp>
      <p:pic>
        <p:nvPicPr>
          <p:cNvPr id="1004" name="Google Shape;1004;p141"/>
          <p:cNvPicPr preferRelativeResize="0"/>
          <p:nvPr/>
        </p:nvPicPr>
        <p:blipFill>
          <a:blip r:embed="rId3">
            <a:alphaModFix/>
          </a:blip>
          <a:stretch>
            <a:fillRect/>
          </a:stretch>
        </p:blipFill>
        <p:spPr>
          <a:xfrm>
            <a:off x="304799" y="1417650"/>
            <a:ext cx="3897400" cy="2282625"/>
          </a:xfrm>
          <a:prstGeom prst="rect">
            <a:avLst/>
          </a:prstGeom>
          <a:noFill/>
          <a:ln>
            <a:noFill/>
          </a:ln>
        </p:spPr>
      </p:pic>
      <p:pic>
        <p:nvPicPr>
          <p:cNvPr id="1005" name="Google Shape;1005;p141"/>
          <p:cNvPicPr preferRelativeResize="0"/>
          <p:nvPr/>
        </p:nvPicPr>
        <p:blipFill rotWithShape="1">
          <a:blip r:embed="rId4">
            <a:alphaModFix/>
          </a:blip>
          <a:srcRect t="4808" b="3608"/>
          <a:stretch/>
        </p:blipFill>
        <p:spPr>
          <a:xfrm>
            <a:off x="304925" y="3859675"/>
            <a:ext cx="3897400" cy="2282625"/>
          </a:xfrm>
          <a:prstGeom prst="rect">
            <a:avLst/>
          </a:prstGeom>
          <a:noFill/>
          <a:ln>
            <a:noFill/>
          </a:ln>
        </p:spPr>
      </p:pic>
      <p:sp>
        <p:nvSpPr>
          <p:cNvPr id="1006" name="Google Shape;1006;p141"/>
          <p:cNvSpPr txBox="1">
            <a:spLocks noGrp="1"/>
          </p:cNvSpPr>
          <p:nvPr>
            <p:ph type="body" idx="4294967295"/>
          </p:nvPr>
        </p:nvSpPr>
        <p:spPr>
          <a:xfrm>
            <a:off x="4409550" y="1200350"/>
            <a:ext cx="4634700" cy="52320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r>
              <a:rPr lang="en-US" sz="2000">
                <a:latin typeface="Lucida Sans"/>
                <a:ea typeface="Lucida Sans"/>
                <a:cs typeface="Lucida Sans"/>
                <a:sym typeface="Lucida Sans"/>
              </a:rPr>
              <a:t>Core Advocates believe in the power of standards to prepare </a:t>
            </a:r>
            <a:r>
              <a:rPr lang="en-US" sz="2000" i="1">
                <a:latin typeface="Lucida Sans"/>
                <a:ea typeface="Lucida Sans"/>
                <a:cs typeface="Lucida Sans"/>
                <a:sym typeface="Lucida Sans"/>
              </a:rPr>
              <a:t>all </a:t>
            </a:r>
            <a:r>
              <a:rPr lang="en-US" sz="2000">
                <a:latin typeface="Lucida Sans"/>
                <a:ea typeface="Lucida Sans"/>
                <a:cs typeface="Lucida Sans"/>
                <a:sym typeface="Lucida Sans"/>
              </a:rPr>
              <a:t>students for college and/or careers.</a:t>
            </a:r>
            <a:endParaRPr sz="2000">
              <a:latin typeface="Lucida Sans"/>
              <a:ea typeface="Lucida Sans"/>
              <a:cs typeface="Lucida Sans"/>
              <a:sym typeface="Lucida Sans"/>
            </a:endParaRPr>
          </a:p>
          <a:p>
            <a:pPr marL="0" lvl="0" indent="0" algn="l" rtl="0">
              <a:spcBef>
                <a:spcPts val="440"/>
              </a:spcBef>
              <a:spcAft>
                <a:spcPts val="0"/>
              </a:spcAft>
              <a:buNone/>
            </a:pPr>
            <a:endParaRPr sz="2000">
              <a:latin typeface="Lucida Sans"/>
              <a:ea typeface="Lucida Sans"/>
              <a:cs typeface="Lucida Sans"/>
              <a:sym typeface="Lucida Sans"/>
            </a:endParaRPr>
          </a:p>
          <a:p>
            <a:pPr marL="0" lvl="0" indent="0" algn="l" rtl="0">
              <a:spcBef>
                <a:spcPts val="440"/>
              </a:spcBef>
              <a:spcAft>
                <a:spcPts val="0"/>
              </a:spcAft>
              <a:buNone/>
            </a:pPr>
            <a:r>
              <a:rPr lang="en-US" sz="2000">
                <a:latin typeface="Lucida Sans"/>
                <a:ea typeface="Lucida Sans"/>
                <a:cs typeface="Lucida Sans"/>
                <a:sym typeface="Lucida Sans"/>
              </a:rPr>
              <a:t>They are eager to support and collaborate with their colleagues and communities in understanding and translating the Shifts into instructional practice.</a:t>
            </a:r>
            <a:endParaRPr sz="2000">
              <a:latin typeface="Lucida Sans"/>
              <a:ea typeface="Lucida Sans"/>
              <a:cs typeface="Lucida Sans"/>
              <a:sym typeface="Lucida Sans"/>
            </a:endParaRPr>
          </a:p>
          <a:p>
            <a:pPr marL="0" lvl="0" indent="0" algn="l" rtl="0">
              <a:spcBef>
                <a:spcPts val="440"/>
              </a:spcBef>
              <a:spcAft>
                <a:spcPts val="0"/>
              </a:spcAft>
              <a:buNone/>
            </a:pPr>
            <a:endParaRPr sz="2000">
              <a:latin typeface="Lucida Sans"/>
              <a:ea typeface="Lucida Sans"/>
              <a:cs typeface="Lucida Sans"/>
              <a:sym typeface="Lucida Sans"/>
            </a:endParaRPr>
          </a:p>
          <a:p>
            <a:pPr marL="0" lvl="0" indent="0" algn="l" rtl="0">
              <a:spcBef>
                <a:spcPts val="340"/>
              </a:spcBef>
              <a:spcAft>
                <a:spcPts val="0"/>
              </a:spcAft>
              <a:buNone/>
            </a:pPr>
            <a:r>
              <a:rPr lang="en-US" sz="2000">
                <a:latin typeface="Lucida Sans"/>
                <a:ea typeface="Lucida Sans"/>
                <a:cs typeface="Lucida Sans"/>
                <a:sym typeface="Lucida Sans"/>
              </a:rPr>
              <a:t>Core Advocates have the tools and knowledge to advocate for high-quality instruction, instructional resources, and professional learning in their communities.</a:t>
            </a:r>
            <a:endParaRPr sz="2000">
              <a:latin typeface="Lucida Sans"/>
              <a:ea typeface="Lucida Sans"/>
              <a:cs typeface="Lucida Sans"/>
              <a:sym typeface="Lucida Sans"/>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68"/>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a:latin typeface="Lucida Sans"/>
                <a:ea typeface="Lucida Sans"/>
                <a:cs typeface="Lucida Sans"/>
                <a:sym typeface="Lucida Sans"/>
              </a:rPr>
              <a:t>Beyond the Lesson Discussion Guides</a:t>
            </a:r>
            <a:endParaRPr sz="2400" b="0" i="0" u="none" strike="noStrike" cap="none">
              <a:solidFill>
                <a:srgbClr val="595959"/>
              </a:solidFill>
              <a:latin typeface="Lucida Sans"/>
              <a:ea typeface="Lucida Sans"/>
              <a:cs typeface="Lucida Sans"/>
              <a:sym typeface="Lucida Sans"/>
            </a:endParaRPr>
          </a:p>
        </p:txBody>
      </p:sp>
      <p:pic>
        <p:nvPicPr>
          <p:cNvPr id="1228" name="Google Shape;1228;p168"/>
          <p:cNvPicPr preferRelativeResize="0"/>
          <p:nvPr/>
        </p:nvPicPr>
        <p:blipFill>
          <a:blip r:embed="rId3">
            <a:alphaModFix/>
          </a:blip>
          <a:stretch>
            <a:fillRect/>
          </a:stretch>
        </p:blipFill>
        <p:spPr>
          <a:xfrm>
            <a:off x="533276" y="1417626"/>
            <a:ext cx="7754674" cy="4648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69"/>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Take a minute to reflect...</a:t>
            </a:r>
            <a:endParaRPr/>
          </a:p>
        </p:txBody>
      </p:sp>
      <p:sp>
        <p:nvSpPr>
          <p:cNvPr id="1235" name="Google Shape;1235;p169"/>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r>
              <a:rPr lang="en-US"/>
              <a:t>Think back to the goal you identified at the start of this webinar. How might the IPG and other resources discussed fit into your plan for meeting that goal?</a:t>
            </a:r>
            <a:endParaRPr/>
          </a:p>
        </p:txBody>
      </p:sp>
      <p:pic>
        <p:nvPicPr>
          <p:cNvPr id="1236" name="Google Shape;1236;p169"/>
          <p:cNvPicPr preferRelativeResize="0"/>
          <p:nvPr/>
        </p:nvPicPr>
        <p:blipFill>
          <a:blip r:embed="rId3">
            <a:alphaModFix/>
          </a:blip>
          <a:stretch>
            <a:fillRect/>
          </a:stretch>
        </p:blipFill>
        <p:spPr>
          <a:xfrm>
            <a:off x="3290850" y="3185300"/>
            <a:ext cx="2911750" cy="2911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170"/>
          <p:cNvSpPr txBox="1">
            <a:spLocks noGrp="1"/>
          </p:cNvSpPr>
          <p:nvPr>
            <p:ph type="title"/>
          </p:nvPr>
        </p:nvSpPr>
        <p:spPr>
          <a:xfrm>
            <a:off x="140368" y="2829678"/>
            <a:ext cx="9079832"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a:solidFill>
                  <a:schemeClr val="lt1"/>
                </a:solidFill>
                <a:latin typeface="Lucida Sans"/>
                <a:ea typeface="Lucida Sans"/>
                <a:cs typeface="Lucida Sans"/>
                <a:sym typeface="Lucida Sans"/>
              </a:rPr>
              <a:t>Section </a:t>
            </a:r>
            <a:r>
              <a:rPr lang="en-US" sz="2600">
                <a:latin typeface="Lucida Sans"/>
                <a:ea typeface="Lucida Sans"/>
                <a:cs typeface="Lucida Sans"/>
                <a:sym typeface="Lucida Sans"/>
              </a:rPr>
              <a:t>4</a:t>
            </a:r>
            <a:r>
              <a:rPr lang="en-US" sz="2600" b="0" i="0" u="none" strike="noStrike" cap="none">
                <a:solidFill>
                  <a:schemeClr val="lt1"/>
                </a:solidFill>
                <a:latin typeface="Lucida Sans"/>
                <a:ea typeface="Lucida Sans"/>
                <a:cs typeface="Lucida Sans"/>
                <a:sym typeface="Lucida Sans"/>
              </a:rPr>
              <a:t>: How have educators used the IPG to s</a:t>
            </a:r>
            <a:r>
              <a:rPr lang="en-US" sz="2600">
                <a:latin typeface="Lucida Sans"/>
                <a:ea typeface="Lucida Sans"/>
                <a:cs typeface="Lucida Sans"/>
                <a:sym typeface="Lucida Sans"/>
              </a:rPr>
              <a:t>et and keep professional learning goals?</a:t>
            </a:r>
            <a:r>
              <a:rPr lang="en-US" sz="2600" b="0" i="0" u="none" strike="noStrike" cap="none">
                <a:solidFill>
                  <a:schemeClr val="lt1"/>
                </a:solidFill>
                <a:latin typeface="Lucida Sans"/>
                <a:ea typeface="Lucida Sans"/>
                <a:cs typeface="Lucida Sans"/>
                <a:sym typeface="Lucida Sans"/>
              </a:rPr>
              <a:t> </a:t>
            </a:r>
            <a:endParaRPr sz="26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71"/>
          <p:cNvSpPr txBox="1">
            <a:spLocks noGrp="1"/>
          </p:cNvSpPr>
          <p:nvPr>
            <p:ph type="title"/>
          </p:nvPr>
        </p:nvSpPr>
        <p:spPr>
          <a:xfrm>
            <a:off x="489297" y="3405375"/>
            <a:ext cx="45102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a:t>Adrianne Sublett</a:t>
            </a:r>
            <a:endParaRPr/>
          </a:p>
          <a:p>
            <a:pPr marL="0" lvl="0" indent="0" algn="l" rtl="0">
              <a:spcBef>
                <a:spcPts val="0"/>
              </a:spcBef>
              <a:spcAft>
                <a:spcPts val="0"/>
              </a:spcAft>
              <a:buClr>
                <a:schemeClr val="lt1"/>
              </a:buClr>
              <a:buSzPts val="2800"/>
              <a:buFont typeface="Allerta"/>
              <a:buNone/>
            </a:pPr>
            <a:r>
              <a:rPr lang="en-US" i="1"/>
              <a:t>Literacy Instructional Curriculum Coach</a:t>
            </a:r>
            <a:endParaRPr i="1"/>
          </a:p>
          <a:p>
            <a:pPr marL="0" marR="0" lvl="0" indent="0" algn="l" rtl="0">
              <a:lnSpc>
                <a:spcPct val="100000"/>
              </a:lnSpc>
              <a:spcBef>
                <a:spcPts val="0"/>
              </a:spcBef>
              <a:spcAft>
                <a:spcPts val="0"/>
              </a:spcAft>
              <a:buClr>
                <a:schemeClr val="lt1"/>
              </a:buClr>
              <a:buSzPts val="2800"/>
              <a:buFont typeface="Allerta"/>
              <a:buNone/>
            </a:pPr>
            <a:r>
              <a:rPr lang="en-US" i="1"/>
              <a:t>Memphis, TN</a:t>
            </a:r>
            <a:endParaRPr i="1"/>
          </a:p>
        </p:txBody>
      </p:sp>
      <p:sp>
        <p:nvSpPr>
          <p:cNvPr id="1249" name="Google Shape;1249;p171"/>
          <p:cNvSpPr txBox="1"/>
          <p:nvPr/>
        </p:nvSpPr>
        <p:spPr>
          <a:xfrm>
            <a:off x="6592175" y="2374600"/>
            <a:ext cx="1807500" cy="109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ucida Sans"/>
              <a:ea typeface="Lucida Sans"/>
              <a:cs typeface="Lucida Sans"/>
              <a:sym typeface="Lucida Sans"/>
            </a:endParaRPr>
          </a:p>
        </p:txBody>
      </p:sp>
      <p:pic>
        <p:nvPicPr>
          <p:cNvPr id="1250" name="Google Shape;1250;p171"/>
          <p:cNvPicPr preferRelativeResize="0"/>
          <p:nvPr/>
        </p:nvPicPr>
        <p:blipFill>
          <a:blip r:embed="rId3">
            <a:alphaModFix/>
          </a:blip>
          <a:stretch>
            <a:fillRect/>
          </a:stretch>
        </p:blipFill>
        <p:spPr>
          <a:xfrm>
            <a:off x="5794825" y="2533126"/>
            <a:ext cx="2315625" cy="2330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172"/>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a:latin typeface="Lucida Sans"/>
                <a:ea typeface="Lucida Sans"/>
                <a:cs typeface="Lucida Sans"/>
                <a:sym typeface="Lucida Sans"/>
              </a:rPr>
              <a:t>How We Used the IPG </a:t>
            </a:r>
            <a:endParaRPr sz="2400" b="0" i="0" u="none" strike="noStrike" cap="none">
              <a:solidFill>
                <a:srgbClr val="595959"/>
              </a:solidFill>
              <a:latin typeface="Lucida Sans"/>
              <a:ea typeface="Lucida Sans"/>
              <a:cs typeface="Lucida Sans"/>
              <a:sym typeface="Lucida Sans"/>
            </a:endParaRPr>
          </a:p>
        </p:txBody>
      </p:sp>
      <p:sp>
        <p:nvSpPr>
          <p:cNvPr id="1257" name="Google Shape;1257;p172"/>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3000" b="1">
                <a:solidFill>
                  <a:srgbClr val="1C9963"/>
                </a:solidFill>
                <a:latin typeface="Lucida Sans"/>
                <a:ea typeface="Lucida Sans"/>
                <a:cs typeface="Lucida Sans"/>
                <a:sym typeface="Lucida Sans"/>
              </a:rPr>
              <a:t>Incorporating the IPG into existing initiatives/structures</a:t>
            </a:r>
            <a:endParaRPr sz="3000" b="1">
              <a:solidFill>
                <a:srgbClr val="1C9963"/>
              </a:solidFill>
              <a:latin typeface="Lucida Sans"/>
              <a:ea typeface="Lucida Sans"/>
              <a:cs typeface="Lucida Sans"/>
              <a:sym typeface="Lucida Sans"/>
            </a:endParaRPr>
          </a:p>
          <a:p>
            <a:pPr marL="457200" marR="0" lvl="0" indent="0" algn="l" rtl="0">
              <a:lnSpc>
                <a:spcPct val="115000"/>
              </a:lnSpc>
              <a:spcBef>
                <a:spcPts val="0"/>
              </a:spcBef>
              <a:spcAft>
                <a:spcPts val="0"/>
              </a:spcAft>
              <a:buNone/>
            </a:pPr>
            <a:endParaRPr sz="2400">
              <a:latin typeface="Lucida Sans"/>
              <a:ea typeface="Lucida Sans"/>
              <a:cs typeface="Lucida Sans"/>
              <a:sym typeface="Lucida Sans"/>
            </a:endParaRPr>
          </a:p>
        </p:txBody>
      </p:sp>
      <p:pic>
        <p:nvPicPr>
          <p:cNvPr id="1258" name="Google Shape;1258;p172"/>
          <p:cNvPicPr preferRelativeResize="0"/>
          <p:nvPr/>
        </p:nvPicPr>
        <p:blipFill>
          <a:blip r:embed="rId3">
            <a:alphaModFix/>
          </a:blip>
          <a:stretch>
            <a:fillRect/>
          </a:stretch>
        </p:blipFill>
        <p:spPr>
          <a:xfrm>
            <a:off x="2942542" y="2950150"/>
            <a:ext cx="3600024" cy="27639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17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95959"/>
              </a:buClr>
              <a:buSzPts val="2400"/>
              <a:buFont typeface="Allerta"/>
              <a:buNone/>
            </a:pPr>
            <a:r>
              <a:rPr lang="en-US">
                <a:latin typeface="Lucida Sans"/>
                <a:ea typeface="Lucida Sans"/>
                <a:cs typeface="Lucida Sans"/>
                <a:sym typeface="Lucida Sans"/>
              </a:rPr>
              <a:t>How We Used the IPG </a:t>
            </a:r>
            <a:endParaRPr>
              <a:latin typeface="Lucida Sans"/>
              <a:ea typeface="Lucida Sans"/>
              <a:cs typeface="Lucida Sans"/>
              <a:sym typeface="Lucida Sans"/>
            </a:endParaRPr>
          </a:p>
        </p:txBody>
      </p:sp>
      <p:sp>
        <p:nvSpPr>
          <p:cNvPr id="1265" name="Google Shape;1265;p173"/>
          <p:cNvSpPr txBox="1">
            <a:spLocks noGrp="1"/>
          </p:cNvSpPr>
          <p:nvPr>
            <p:ph type="body" idx="1"/>
          </p:nvPr>
        </p:nvSpPr>
        <p:spPr>
          <a:xfrm>
            <a:off x="285750" y="1165940"/>
            <a:ext cx="85725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2400">
              <a:latin typeface="Lucida Sans"/>
              <a:ea typeface="Lucida Sans"/>
              <a:cs typeface="Lucida Sans"/>
              <a:sym typeface="Lucida Sans"/>
            </a:endParaRPr>
          </a:p>
          <a:p>
            <a:pPr marL="457200" lvl="0" indent="0" algn="ctr" rtl="0">
              <a:lnSpc>
                <a:spcPct val="115000"/>
              </a:lnSpc>
              <a:spcBef>
                <a:spcPts val="0"/>
              </a:spcBef>
              <a:spcAft>
                <a:spcPts val="0"/>
              </a:spcAft>
              <a:buNone/>
            </a:pPr>
            <a:r>
              <a:rPr lang="en-US" sz="3000" b="1">
                <a:solidFill>
                  <a:srgbClr val="1C9963"/>
                </a:solidFill>
                <a:latin typeface="Lucida Sans"/>
                <a:ea typeface="Lucida Sans"/>
                <a:cs typeface="Lucida Sans"/>
                <a:sym typeface="Lucida Sans"/>
              </a:rPr>
              <a:t>Setting goals </a:t>
            </a:r>
            <a:endParaRPr sz="3000" b="1">
              <a:solidFill>
                <a:srgbClr val="1C9963"/>
              </a:solidFill>
              <a:latin typeface="Lucida Sans"/>
              <a:ea typeface="Lucida Sans"/>
              <a:cs typeface="Lucida Sans"/>
              <a:sym typeface="Lucida Sans"/>
            </a:endParaRPr>
          </a:p>
          <a:p>
            <a:pPr marL="457200" lvl="0" indent="0" algn="ctr" rtl="0">
              <a:lnSpc>
                <a:spcPct val="115000"/>
              </a:lnSpc>
              <a:spcBef>
                <a:spcPts val="0"/>
              </a:spcBef>
              <a:spcAft>
                <a:spcPts val="0"/>
              </a:spcAft>
              <a:buNone/>
            </a:pPr>
            <a:r>
              <a:rPr lang="en-US" sz="3000" b="1">
                <a:solidFill>
                  <a:srgbClr val="1C9963"/>
                </a:solidFill>
                <a:latin typeface="Lucida Sans"/>
                <a:ea typeface="Lucida Sans"/>
                <a:cs typeface="Lucida Sans"/>
                <a:sym typeface="Lucida Sans"/>
              </a:rPr>
              <a:t>for individuals and/or groups</a:t>
            </a:r>
            <a:endParaRPr sz="3000" b="1">
              <a:solidFill>
                <a:srgbClr val="1C9963"/>
              </a:solidFill>
              <a:latin typeface="Lucida Sans"/>
              <a:ea typeface="Lucida Sans"/>
              <a:cs typeface="Lucida Sans"/>
              <a:sym typeface="Lucida Sans"/>
            </a:endParaRPr>
          </a:p>
          <a:p>
            <a:pPr marL="0" marR="0" lvl="0" indent="0" algn="l" rtl="0">
              <a:lnSpc>
                <a:spcPct val="115000"/>
              </a:lnSpc>
              <a:spcBef>
                <a:spcPts val="0"/>
              </a:spcBef>
              <a:spcAft>
                <a:spcPts val="0"/>
              </a:spcAft>
              <a:buNone/>
            </a:pPr>
            <a:endParaRPr sz="2400">
              <a:latin typeface="Lucida Sans"/>
              <a:ea typeface="Lucida Sans"/>
              <a:cs typeface="Lucida Sans"/>
              <a:sym typeface="Lucida Sans"/>
            </a:endParaRPr>
          </a:p>
        </p:txBody>
      </p:sp>
      <p:pic>
        <p:nvPicPr>
          <p:cNvPr id="1266" name="Google Shape;1266;p173"/>
          <p:cNvPicPr preferRelativeResize="0"/>
          <p:nvPr/>
        </p:nvPicPr>
        <p:blipFill>
          <a:blip r:embed="rId3">
            <a:alphaModFix/>
          </a:blip>
          <a:stretch>
            <a:fillRect/>
          </a:stretch>
        </p:blipFill>
        <p:spPr>
          <a:xfrm>
            <a:off x="3510475" y="3051150"/>
            <a:ext cx="2630450" cy="2630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74"/>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95959"/>
              </a:buClr>
              <a:buSzPts val="2400"/>
              <a:buFont typeface="Allerta"/>
              <a:buNone/>
            </a:pPr>
            <a:r>
              <a:rPr lang="en-US">
                <a:latin typeface="Lucida Sans"/>
                <a:ea typeface="Lucida Sans"/>
                <a:cs typeface="Lucida Sans"/>
                <a:sym typeface="Lucida Sans"/>
              </a:rPr>
              <a:t>How We Used the IPG </a:t>
            </a:r>
            <a:endParaRPr>
              <a:latin typeface="Lucida Sans"/>
              <a:ea typeface="Lucida Sans"/>
              <a:cs typeface="Lucida Sans"/>
              <a:sym typeface="Lucida Sans"/>
            </a:endParaRPr>
          </a:p>
        </p:txBody>
      </p:sp>
      <p:sp>
        <p:nvSpPr>
          <p:cNvPr id="1273" name="Google Shape;1273;p174"/>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400">
              <a:latin typeface="Lucida Sans"/>
              <a:ea typeface="Lucida Sans"/>
              <a:cs typeface="Lucida Sans"/>
              <a:sym typeface="Lucida Sans"/>
            </a:endParaRPr>
          </a:p>
          <a:p>
            <a:pPr marL="0" marR="0" lvl="0" indent="0" algn="ctr" rtl="0">
              <a:lnSpc>
                <a:spcPct val="115000"/>
              </a:lnSpc>
              <a:spcBef>
                <a:spcPts val="0"/>
              </a:spcBef>
              <a:spcAft>
                <a:spcPts val="0"/>
              </a:spcAft>
              <a:buNone/>
            </a:pPr>
            <a:r>
              <a:rPr lang="en-US" sz="3000" b="1">
                <a:solidFill>
                  <a:srgbClr val="1C9963"/>
                </a:solidFill>
                <a:latin typeface="Lucida Sans"/>
                <a:ea typeface="Lucida Sans"/>
                <a:cs typeface="Lucida Sans"/>
                <a:sym typeface="Lucida Sans"/>
              </a:rPr>
              <a:t>Providing regular, formative feedback</a:t>
            </a:r>
            <a:endParaRPr sz="3000" b="1">
              <a:solidFill>
                <a:srgbClr val="1C9963"/>
              </a:solidFill>
              <a:latin typeface="Lucida Sans"/>
              <a:ea typeface="Lucida Sans"/>
              <a:cs typeface="Lucida Sans"/>
              <a:sym typeface="Lucida Sans"/>
            </a:endParaRPr>
          </a:p>
          <a:p>
            <a:pPr marL="457200" marR="0" lvl="0" indent="0" algn="l" rtl="0">
              <a:lnSpc>
                <a:spcPct val="115000"/>
              </a:lnSpc>
              <a:spcBef>
                <a:spcPts val="0"/>
              </a:spcBef>
              <a:spcAft>
                <a:spcPts val="0"/>
              </a:spcAft>
              <a:buNone/>
            </a:pPr>
            <a:endParaRPr sz="2400">
              <a:latin typeface="Lucida Sans"/>
              <a:ea typeface="Lucida Sans"/>
              <a:cs typeface="Lucida Sans"/>
              <a:sym typeface="Lucida Sans"/>
            </a:endParaRPr>
          </a:p>
          <a:p>
            <a:pPr marL="457200" marR="0" lvl="0" indent="0" algn="l" rtl="0">
              <a:lnSpc>
                <a:spcPct val="115000"/>
              </a:lnSpc>
              <a:spcBef>
                <a:spcPts val="0"/>
              </a:spcBef>
              <a:spcAft>
                <a:spcPts val="0"/>
              </a:spcAft>
              <a:buNone/>
            </a:pPr>
            <a:endParaRPr sz="2400">
              <a:latin typeface="Lucida Sans"/>
              <a:ea typeface="Lucida Sans"/>
              <a:cs typeface="Lucida Sans"/>
              <a:sym typeface="Lucida Sans"/>
            </a:endParaRPr>
          </a:p>
        </p:txBody>
      </p:sp>
      <p:pic>
        <p:nvPicPr>
          <p:cNvPr id="1274" name="Google Shape;1274;p174"/>
          <p:cNvPicPr preferRelativeResize="0"/>
          <p:nvPr/>
        </p:nvPicPr>
        <p:blipFill>
          <a:blip r:embed="rId3">
            <a:alphaModFix/>
          </a:blip>
          <a:stretch>
            <a:fillRect/>
          </a:stretch>
        </p:blipFill>
        <p:spPr>
          <a:xfrm>
            <a:off x="2909750" y="3088018"/>
            <a:ext cx="3705849" cy="26594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75"/>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95959"/>
              </a:buClr>
              <a:buSzPts val="2400"/>
              <a:buFont typeface="Allerta"/>
              <a:buNone/>
            </a:pPr>
            <a:r>
              <a:rPr lang="en-US">
                <a:latin typeface="Lucida Sans"/>
                <a:ea typeface="Lucida Sans"/>
                <a:cs typeface="Lucida Sans"/>
                <a:sym typeface="Lucida Sans"/>
              </a:rPr>
              <a:t>How We Used the IPG </a:t>
            </a:r>
            <a:endParaRPr>
              <a:latin typeface="Lucida Sans"/>
              <a:ea typeface="Lucida Sans"/>
              <a:cs typeface="Lucida Sans"/>
              <a:sym typeface="Lucida Sans"/>
            </a:endParaRPr>
          </a:p>
        </p:txBody>
      </p:sp>
      <p:sp>
        <p:nvSpPr>
          <p:cNvPr id="1281" name="Google Shape;1281;p175"/>
          <p:cNvSpPr txBox="1">
            <a:spLocks noGrp="1"/>
          </p:cNvSpPr>
          <p:nvPr>
            <p:ph type="body" idx="1"/>
          </p:nvPr>
        </p:nvSpPr>
        <p:spPr>
          <a:xfrm>
            <a:off x="415900" y="1497450"/>
            <a:ext cx="25332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2400">
              <a:latin typeface="Lucida Sans"/>
              <a:ea typeface="Lucida Sans"/>
              <a:cs typeface="Lucida Sans"/>
              <a:sym typeface="Lucida Sans"/>
            </a:endParaRPr>
          </a:p>
          <a:p>
            <a:pPr marL="0" marR="0" lvl="0" indent="0" algn="ctr" rtl="0">
              <a:lnSpc>
                <a:spcPct val="115000"/>
              </a:lnSpc>
              <a:spcBef>
                <a:spcPts val="0"/>
              </a:spcBef>
              <a:spcAft>
                <a:spcPts val="0"/>
              </a:spcAft>
              <a:buNone/>
            </a:pPr>
            <a:r>
              <a:rPr lang="en-US" sz="3000" b="1">
                <a:solidFill>
                  <a:srgbClr val="1C9963"/>
                </a:solidFill>
                <a:latin typeface="Lucida Sans"/>
                <a:ea typeface="Lucida Sans"/>
                <a:cs typeface="Lucida Sans"/>
                <a:sym typeface="Lucida Sans"/>
              </a:rPr>
              <a:t>Looking Beyond the Lesson</a:t>
            </a:r>
            <a:endParaRPr sz="3000" b="1">
              <a:solidFill>
                <a:srgbClr val="1C9963"/>
              </a:solidFill>
              <a:latin typeface="Lucida Sans"/>
              <a:ea typeface="Lucida Sans"/>
              <a:cs typeface="Lucida Sans"/>
              <a:sym typeface="Lucida Sans"/>
            </a:endParaRPr>
          </a:p>
          <a:p>
            <a:pPr marL="457200" marR="0" lvl="0" indent="0" algn="l" rtl="0">
              <a:lnSpc>
                <a:spcPct val="115000"/>
              </a:lnSpc>
              <a:spcBef>
                <a:spcPts val="0"/>
              </a:spcBef>
              <a:spcAft>
                <a:spcPts val="0"/>
              </a:spcAft>
              <a:buNone/>
            </a:pPr>
            <a:endParaRPr sz="2400">
              <a:latin typeface="Lucida Sans"/>
              <a:ea typeface="Lucida Sans"/>
              <a:cs typeface="Lucida Sans"/>
              <a:sym typeface="Lucida Sans"/>
            </a:endParaRPr>
          </a:p>
        </p:txBody>
      </p:sp>
      <p:pic>
        <p:nvPicPr>
          <p:cNvPr id="1282" name="Google Shape;1282;p175"/>
          <p:cNvPicPr preferRelativeResize="0"/>
          <p:nvPr/>
        </p:nvPicPr>
        <p:blipFill>
          <a:blip r:embed="rId3">
            <a:alphaModFix/>
          </a:blip>
          <a:stretch>
            <a:fillRect/>
          </a:stretch>
        </p:blipFill>
        <p:spPr>
          <a:xfrm>
            <a:off x="3371250" y="1497450"/>
            <a:ext cx="5365400" cy="41504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76"/>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800" b="0" i="0" u="none" strike="noStrike" cap="none">
                <a:solidFill>
                  <a:schemeClr val="lt1"/>
                </a:solidFill>
                <a:latin typeface="Lucida Sans"/>
                <a:ea typeface="Lucida Sans"/>
                <a:cs typeface="Lucida Sans"/>
                <a:sym typeface="Lucida Sans"/>
              </a:rPr>
              <a:t>Questions for </a:t>
            </a:r>
            <a:r>
              <a:rPr lang="en-US"/>
              <a:t>O</a:t>
            </a:r>
            <a:r>
              <a:rPr lang="en-US" sz="2800" b="0" i="0" u="none" strike="noStrike" cap="none">
                <a:solidFill>
                  <a:schemeClr val="lt1"/>
                </a:solidFill>
                <a:latin typeface="Lucida Sans"/>
                <a:ea typeface="Lucida Sans"/>
                <a:cs typeface="Lucida Sans"/>
                <a:sym typeface="Lucida Sans"/>
              </a:rPr>
              <a:t>ur Guests?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177"/>
          <p:cNvSpPr txBox="1">
            <a:spLocks noGrp="1"/>
          </p:cNvSpPr>
          <p:nvPr>
            <p:ph type="title"/>
          </p:nvPr>
        </p:nvSpPr>
        <p:spPr>
          <a:xfrm>
            <a:off x="304800" y="274647"/>
            <a:ext cx="8572500" cy="87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400" b="0" i="0" u="none" strike="noStrike" cap="none">
                <a:solidFill>
                  <a:srgbClr val="595959"/>
                </a:solidFill>
                <a:latin typeface="Lucida Sans"/>
                <a:ea typeface="Lucida Sans"/>
                <a:cs typeface="Lucida Sans"/>
                <a:sym typeface="Lucida Sans"/>
              </a:rPr>
              <a:t>Join </a:t>
            </a:r>
            <a:r>
              <a:rPr lang="en-US"/>
              <a:t>O</a:t>
            </a:r>
            <a:r>
              <a:rPr lang="en-US" sz="2400" b="0" i="0" u="none" strike="noStrike" cap="none">
                <a:solidFill>
                  <a:srgbClr val="595959"/>
                </a:solidFill>
                <a:latin typeface="Lucida Sans"/>
                <a:ea typeface="Lucida Sans"/>
                <a:cs typeface="Lucida Sans"/>
                <a:sym typeface="Lucida Sans"/>
              </a:rPr>
              <a:t>ur </a:t>
            </a:r>
            <a:r>
              <a:rPr lang="en-US"/>
              <a:t>N</a:t>
            </a:r>
            <a:r>
              <a:rPr lang="en-US" sz="2400" b="0" i="0" u="none" strike="noStrike" cap="none">
                <a:solidFill>
                  <a:srgbClr val="595959"/>
                </a:solidFill>
                <a:latin typeface="Lucida Sans"/>
                <a:ea typeface="Lucida Sans"/>
                <a:cs typeface="Lucida Sans"/>
                <a:sym typeface="Lucida Sans"/>
              </a:rPr>
              <a:t>etwork!</a:t>
            </a:r>
            <a:endParaRPr/>
          </a:p>
        </p:txBody>
      </p:sp>
      <p:sp>
        <p:nvSpPr>
          <p:cNvPr id="1295" name="Google Shape;1295;p177"/>
          <p:cNvSpPr txBox="1"/>
          <p:nvPr/>
        </p:nvSpPr>
        <p:spPr>
          <a:xfrm>
            <a:off x="393775" y="2846025"/>
            <a:ext cx="3623100" cy="74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2A7251"/>
                </a:solidFill>
                <a:latin typeface="Lucida Sans"/>
                <a:ea typeface="Lucida Sans"/>
                <a:cs typeface="Lucida Sans"/>
                <a:sym typeface="Lucida Sans"/>
              </a:rPr>
              <a:t>Join a national network of educators </a:t>
            </a:r>
            <a:endParaRPr sz="1800">
              <a:solidFill>
                <a:srgbClr val="2A7251"/>
              </a:solidFill>
              <a:latin typeface="Lucida Sans"/>
              <a:ea typeface="Lucida Sans"/>
              <a:cs typeface="Lucida Sans"/>
              <a:sym typeface="Lucida Sans"/>
            </a:endParaRPr>
          </a:p>
        </p:txBody>
      </p:sp>
      <p:sp>
        <p:nvSpPr>
          <p:cNvPr id="1296" name="Google Shape;1296;p177"/>
          <p:cNvSpPr txBox="1"/>
          <p:nvPr/>
        </p:nvSpPr>
        <p:spPr>
          <a:xfrm>
            <a:off x="4848450" y="3336838"/>
            <a:ext cx="4012800" cy="52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2A7251"/>
                </a:solidFill>
                <a:latin typeface="Lucida Sans"/>
                <a:ea typeface="Lucida Sans"/>
                <a:cs typeface="Lucida Sans"/>
                <a:sym typeface="Lucida Sans"/>
              </a:rPr>
              <a:t>Connect with state networks</a:t>
            </a:r>
            <a:endParaRPr sz="1800">
              <a:solidFill>
                <a:srgbClr val="2A7251"/>
              </a:solidFill>
              <a:latin typeface="Lucida Sans"/>
              <a:ea typeface="Lucida Sans"/>
              <a:cs typeface="Lucida Sans"/>
              <a:sym typeface="Lucida Sans"/>
            </a:endParaRPr>
          </a:p>
        </p:txBody>
      </p:sp>
      <p:pic>
        <p:nvPicPr>
          <p:cNvPr id="1297" name="Google Shape;1297;p177"/>
          <p:cNvPicPr preferRelativeResize="0"/>
          <p:nvPr/>
        </p:nvPicPr>
        <p:blipFill>
          <a:blip r:embed="rId3">
            <a:alphaModFix/>
          </a:blip>
          <a:stretch>
            <a:fillRect/>
          </a:stretch>
        </p:blipFill>
        <p:spPr>
          <a:xfrm>
            <a:off x="589300" y="3983348"/>
            <a:ext cx="3623249" cy="977950"/>
          </a:xfrm>
          <a:prstGeom prst="rect">
            <a:avLst/>
          </a:prstGeom>
          <a:noFill/>
          <a:ln>
            <a:noFill/>
          </a:ln>
        </p:spPr>
      </p:pic>
      <p:pic>
        <p:nvPicPr>
          <p:cNvPr id="1298" name="Google Shape;1298;p177"/>
          <p:cNvPicPr preferRelativeResize="0"/>
          <p:nvPr/>
        </p:nvPicPr>
        <p:blipFill>
          <a:blip r:embed="rId4">
            <a:alphaModFix/>
          </a:blip>
          <a:stretch>
            <a:fillRect/>
          </a:stretch>
        </p:blipFill>
        <p:spPr>
          <a:xfrm>
            <a:off x="50500" y="5051000"/>
            <a:ext cx="977950" cy="977950"/>
          </a:xfrm>
          <a:prstGeom prst="rect">
            <a:avLst/>
          </a:prstGeom>
          <a:noFill/>
          <a:ln>
            <a:noFill/>
          </a:ln>
        </p:spPr>
      </p:pic>
      <p:sp>
        <p:nvSpPr>
          <p:cNvPr id="1299" name="Google Shape;1299;p177"/>
          <p:cNvSpPr txBox="1"/>
          <p:nvPr/>
        </p:nvSpPr>
        <p:spPr>
          <a:xfrm>
            <a:off x="845600" y="5168575"/>
            <a:ext cx="3623100" cy="74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rgbClr val="2A7251"/>
                </a:solidFill>
                <a:latin typeface="Lucida Sans"/>
                <a:ea typeface="Lucida Sans"/>
                <a:cs typeface="Lucida Sans"/>
                <a:sym typeface="Lucida Sans"/>
              </a:rPr>
              <a:t>Keep up to date on free resources, upcoming SAP webinars/professional learning opportunities, job postings and more!</a:t>
            </a:r>
            <a:endParaRPr sz="1500">
              <a:solidFill>
                <a:srgbClr val="2A7251"/>
              </a:solidFill>
              <a:latin typeface="Lucida Sans"/>
              <a:ea typeface="Lucida Sans"/>
              <a:cs typeface="Lucida Sans"/>
              <a:sym typeface="Lucida Sans"/>
            </a:endParaRPr>
          </a:p>
        </p:txBody>
      </p:sp>
      <p:pic>
        <p:nvPicPr>
          <p:cNvPr id="1300" name="Google Shape;1300;p177"/>
          <p:cNvPicPr preferRelativeResize="0"/>
          <p:nvPr/>
        </p:nvPicPr>
        <p:blipFill>
          <a:blip r:embed="rId5">
            <a:alphaModFix/>
          </a:blip>
          <a:stretch>
            <a:fillRect/>
          </a:stretch>
        </p:blipFill>
        <p:spPr>
          <a:xfrm>
            <a:off x="4651100" y="3981225"/>
            <a:ext cx="1557900" cy="1777750"/>
          </a:xfrm>
          <a:prstGeom prst="rect">
            <a:avLst/>
          </a:prstGeom>
          <a:noFill/>
          <a:ln>
            <a:noFill/>
          </a:ln>
        </p:spPr>
      </p:pic>
      <p:sp>
        <p:nvSpPr>
          <p:cNvPr id="1301" name="Google Shape;1301;p177"/>
          <p:cNvSpPr txBox="1"/>
          <p:nvPr/>
        </p:nvSpPr>
        <p:spPr>
          <a:xfrm>
            <a:off x="5848100" y="4780600"/>
            <a:ext cx="2738700" cy="74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a:solidFill>
                  <a:srgbClr val="2A7251"/>
                </a:solidFill>
                <a:latin typeface="Lucida Sans"/>
                <a:ea typeface="Lucida Sans"/>
                <a:cs typeface="Lucida Sans"/>
                <a:sym typeface="Lucida Sans"/>
              </a:rPr>
              <a:t>Be a part of creating new tools and resources in partnership with SAP  </a:t>
            </a:r>
            <a:endParaRPr sz="1600">
              <a:solidFill>
                <a:srgbClr val="2A7251"/>
              </a:solidFill>
              <a:latin typeface="Lucida Sans"/>
              <a:ea typeface="Lucida Sans"/>
              <a:cs typeface="Lucida Sans"/>
              <a:sym typeface="Lucida Sans"/>
            </a:endParaRPr>
          </a:p>
          <a:p>
            <a:pPr marL="0" lvl="0" indent="0" algn="ctr" rtl="0">
              <a:spcBef>
                <a:spcPts val="0"/>
              </a:spcBef>
              <a:spcAft>
                <a:spcPts val="0"/>
              </a:spcAft>
              <a:buNone/>
            </a:pPr>
            <a:endParaRPr sz="1600">
              <a:solidFill>
                <a:srgbClr val="2A7251"/>
              </a:solidFill>
              <a:latin typeface="Lucida Sans"/>
              <a:ea typeface="Lucida Sans"/>
              <a:cs typeface="Lucida Sans"/>
              <a:sym typeface="Lucida Sans"/>
            </a:endParaRPr>
          </a:p>
        </p:txBody>
      </p:sp>
      <p:pic>
        <p:nvPicPr>
          <p:cNvPr id="1302" name="Google Shape;1302;p177"/>
          <p:cNvPicPr preferRelativeResize="0"/>
          <p:nvPr/>
        </p:nvPicPr>
        <p:blipFill>
          <a:blip r:embed="rId6">
            <a:alphaModFix/>
          </a:blip>
          <a:stretch>
            <a:fillRect/>
          </a:stretch>
        </p:blipFill>
        <p:spPr>
          <a:xfrm>
            <a:off x="921800" y="1339163"/>
            <a:ext cx="2567041" cy="1529675"/>
          </a:xfrm>
          <a:prstGeom prst="rect">
            <a:avLst/>
          </a:prstGeom>
          <a:noFill/>
          <a:ln>
            <a:noFill/>
          </a:ln>
        </p:spPr>
      </p:pic>
      <p:pic>
        <p:nvPicPr>
          <p:cNvPr id="1303" name="Google Shape;1303;p177"/>
          <p:cNvPicPr preferRelativeResize="0"/>
          <p:nvPr/>
        </p:nvPicPr>
        <p:blipFill>
          <a:blip r:embed="rId7">
            <a:alphaModFix/>
          </a:blip>
          <a:stretch>
            <a:fillRect/>
          </a:stretch>
        </p:blipFill>
        <p:spPr>
          <a:xfrm>
            <a:off x="4973787" y="896525"/>
            <a:ext cx="3762126" cy="2393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Learn </a:t>
            </a:r>
            <a:r>
              <a:rPr lang="en-US" sz="2800">
                <a:solidFill>
                  <a:srgbClr val="3F3F39"/>
                </a:solidFill>
              </a:rPr>
              <a:t>M</a:t>
            </a:r>
            <a:r>
              <a:rPr lang="en-US" sz="2800" b="0" i="0" u="none" strike="noStrike" cap="none">
                <a:solidFill>
                  <a:srgbClr val="3F3F39"/>
                </a:solidFill>
                <a:latin typeface="Lucida Sans"/>
                <a:ea typeface="Lucida Sans"/>
                <a:cs typeface="Lucida Sans"/>
                <a:sym typeface="Lucida Sans"/>
              </a:rPr>
              <a:t>ore </a:t>
            </a:r>
            <a:r>
              <a:rPr lang="en-US" sz="2800">
                <a:solidFill>
                  <a:srgbClr val="3F3F39"/>
                </a:solidFill>
              </a:rPr>
              <a:t>A</a:t>
            </a:r>
            <a:r>
              <a:rPr lang="en-US" sz="2800" b="0" i="0" u="none" strike="noStrike" cap="none">
                <a:solidFill>
                  <a:srgbClr val="3F3F39"/>
                </a:solidFill>
                <a:latin typeface="Lucida Sans"/>
                <a:ea typeface="Lucida Sans"/>
                <a:cs typeface="Lucida Sans"/>
                <a:sym typeface="Lucida Sans"/>
              </a:rPr>
              <a:t>bout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a:t>
            </a:r>
            <a:endParaRPr/>
          </a:p>
        </p:txBody>
      </p:sp>
      <p:sp>
        <p:nvSpPr>
          <p:cNvPr id="1013" name="Google Shape;1013;p1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Contact Jennie Beltramini </a:t>
            </a:r>
            <a:r>
              <a:rPr lang="en-US" sz="1800" b="0" i="0" u="none" strike="noStrike" cap="none">
                <a:solidFill>
                  <a:srgbClr val="3F3F39"/>
                </a:solidFill>
                <a:latin typeface="Lucida Sans"/>
                <a:ea typeface="Lucida Sans"/>
                <a:cs typeface="Lucida Sans"/>
                <a:sym typeface="Lucida Sans"/>
              </a:rPr>
              <a:t>(</a:t>
            </a:r>
            <a:r>
              <a:rPr lang="en-US" sz="1800" b="0" i="0" u="sng" strike="noStrike" cap="none">
                <a:solidFill>
                  <a:schemeClr val="hlink"/>
                </a:solidFill>
                <a:latin typeface="Lucida Sans"/>
                <a:ea typeface="Lucida Sans"/>
                <a:cs typeface="Lucida Sans"/>
                <a:sym typeface="Lucida Sans"/>
                <a:hlinkClick r:id="rId3"/>
              </a:rPr>
              <a:t>jbeltramini@studentsachieve.net</a:t>
            </a:r>
            <a:r>
              <a:rPr lang="en-US" sz="1800" b="0" i="0" u="none" strike="noStrike" cap="none">
                <a:solidFill>
                  <a:srgbClr val="3F3F39"/>
                </a:solidFill>
                <a:latin typeface="Lucida Sans"/>
                <a:ea typeface="Lucida Sans"/>
                <a:cs typeface="Lucida Sans"/>
                <a:sym typeface="Lucida Sans"/>
              </a:rPr>
              <a:t> )</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Complete this survey to join our database (and mailing list): </a:t>
            </a:r>
            <a:r>
              <a:rPr lang="en-US" sz="1800" b="0" i="0" u="sng" strike="noStrike" cap="none">
                <a:solidFill>
                  <a:schemeClr val="hlink"/>
                </a:solidFill>
                <a:latin typeface="Lucida Sans"/>
                <a:ea typeface="Lucida Sans"/>
                <a:cs typeface="Lucida Sans"/>
                <a:sym typeface="Lucida Sans"/>
                <a:hlinkClick r:id="rId4"/>
              </a:rPr>
              <a:t>www.achievethecore.org/ca-signup</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Visit our website: </a:t>
            </a:r>
            <a:r>
              <a:rPr lang="en-US" sz="1800" b="0" i="0" u="sng" strike="noStrike" cap="none">
                <a:solidFill>
                  <a:schemeClr val="hlink"/>
                </a:solidFill>
                <a:latin typeface="Lucida Sans"/>
                <a:ea typeface="Lucida Sans"/>
                <a:cs typeface="Lucida Sans"/>
                <a:sym typeface="Lucida Sans"/>
                <a:hlinkClick r:id="rId5"/>
              </a:rPr>
              <a:t>www.achievethecore.org</a:t>
            </a:r>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p:txBody>
      </p:sp>
      <p:pic>
        <p:nvPicPr>
          <p:cNvPr id="1014" name="Google Shape;1014;p142" descr="ATC Header.PNG"/>
          <p:cNvPicPr preferRelativeResize="0"/>
          <p:nvPr/>
        </p:nvPicPr>
        <p:blipFill rotWithShape="1">
          <a:blip r:embed="rId6">
            <a:alphaModFix/>
          </a:blip>
          <a:srcRect/>
          <a:stretch/>
        </p:blipFill>
        <p:spPr>
          <a:xfrm>
            <a:off x="70125" y="3901267"/>
            <a:ext cx="9141028" cy="2602200"/>
          </a:xfrm>
          <a:prstGeom prst="rect">
            <a:avLst/>
          </a:prstGeom>
          <a:noFill/>
          <a:ln>
            <a:noFill/>
          </a:ln>
        </p:spPr>
      </p:pic>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178"/>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t>Please Join Us!</a:t>
            </a:r>
            <a:endParaRPr sz="2800"/>
          </a:p>
        </p:txBody>
      </p:sp>
      <p:sp>
        <p:nvSpPr>
          <p:cNvPr id="1310" name="Google Shape;1310;p178"/>
          <p:cNvSpPr txBox="1"/>
          <p:nvPr/>
        </p:nvSpPr>
        <p:spPr>
          <a:xfrm>
            <a:off x="1879950" y="1937688"/>
            <a:ext cx="5079300" cy="43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https://achievethecore.org/ca-signup</a:t>
            </a:r>
            <a:endParaRPr sz="2400">
              <a:solidFill>
                <a:srgbClr val="3F3F39"/>
              </a:solidFill>
              <a:latin typeface="Lucida Sans"/>
              <a:ea typeface="Lucida Sans"/>
              <a:cs typeface="Lucida Sans"/>
              <a:sym typeface="Lucida Sans"/>
            </a:endParaRPr>
          </a:p>
        </p:txBody>
      </p:sp>
      <p:pic>
        <p:nvPicPr>
          <p:cNvPr id="1311" name="Google Shape;1311;p178"/>
          <p:cNvPicPr preferRelativeResize="0"/>
          <p:nvPr/>
        </p:nvPicPr>
        <p:blipFill>
          <a:blip r:embed="rId3">
            <a:alphaModFix/>
          </a:blip>
          <a:stretch>
            <a:fillRect/>
          </a:stretch>
        </p:blipFill>
        <p:spPr>
          <a:xfrm>
            <a:off x="771300" y="3804863"/>
            <a:ext cx="742801" cy="742801"/>
          </a:xfrm>
          <a:prstGeom prst="rect">
            <a:avLst/>
          </a:prstGeom>
          <a:noFill/>
          <a:ln>
            <a:noFill/>
          </a:ln>
        </p:spPr>
      </p:pic>
      <p:pic>
        <p:nvPicPr>
          <p:cNvPr id="1312" name="Google Shape;1312;p178"/>
          <p:cNvPicPr preferRelativeResize="0"/>
          <p:nvPr/>
        </p:nvPicPr>
        <p:blipFill>
          <a:blip r:embed="rId4">
            <a:alphaModFix/>
          </a:blip>
          <a:stretch>
            <a:fillRect/>
          </a:stretch>
        </p:blipFill>
        <p:spPr>
          <a:xfrm>
            <a:off x="833125" y="4835438"/>
            <a:ext cx="619125" cy="619125"/>
          </a:xfrm>
          <a:prstGeom prst="rect">
            <a:avLst/>
          </a:prstGeom>
          <a:noFill/>
          <a:ln>
            <a:noFill/>
          </a:ln>
        </p:spPr>
      </p:pic>
      <p:pic>
        <p:nvPicPr>
          <p:cNvPr id="1313" name="Google Shape;1313;p178"/>
          <p:cNvPicPr preferRelativeResize="0"/>
          <p:nvPr/>
        </p:nvPicPr>
        <p:blipFill>
          <a:blip r:embed="rId5">
            <a:alphaModFix/>
          </a:blip>
          <a:stretch>
            <a:fillRect/>
          </a:stretch>
        </p:blipFill>
        <p:spPr>
          <a:xfrm>
            <a:off x="693225" y="1705413"/>
            <a:ext cx="898950" cy="898950"/>
          </a:xfrm>
          <a:prstGeom prst="rect">
            <a:avLst/>
          </a:prstGeom>
          <a:noFill/>
          <a:ln>
            <a:noFill/>
          </a:ln>
        </p:spPr>
      </p:pic>
      <p:sp>
        <p:nvSpPr>
          <p:cNvPr id="1314" name="Google Shape;1314;p178"/>
          <p:cNvSpPr txBox="1"/>
          <p:nvPr/>
        </p:nvSpPr>
        <p:spPr>
          <a:xfrm>
            <a:off x="1879950" y="2987400"/>
            <a:ext cx="5079300" cy="43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Twitter: twitter.com/achievethecore </a:t>
            </a:r>
            <a:endParaRPr sz="2400">
              <a:solidFill>
                <a:srgbClr val="3F3F39"/>
              </a:solidFill>
              <a:latin typeface="Lucida Sans"/>
              <a:ea typeface="Lucida Sans"/>
              <a:cs typeface="Lucida Sans"/>
              <a:sym typeface="Lucida Sans"/>
            </a:endParaRPr>
          </a:p>
        </p:txBody>
      </p:sp>
      <p:sp>
        <p:nvSpPr>
          <p:cNvPr id="1315" name="Google Shape;1315;p178"/>
          <p:cNvSpPr txBox="1"/>
          <p:nvPr/>
        </p:nvSpPr>
        <p:spPr>
          <a:xfrm>
            <a:off x="1879950" y="3959075"/>
            <a:ext cx="5079300" cy="43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Facebook: facebook.com/achievethecore</a:t>
            </a:r>
            <a:endParaRPr sz="2400">
              <a:solidFill>
                <a:srgbClr val="3F3F39"/>
              </a:solidFill>
              <a:latin typeface="Lucida Sans"/>
              <a:ea typeface="Lucida Sans"/>
              <a:cs typeface="Lucida Sans"/>
              <a:sym typeface="Lucida Sans"/>
            </a:endParaRPr>
          </a:p>
        </p:txBody>
      </p:sp>
      <p:sp>
        <p:nvSpPr>
          <p:cNvPr id="1316" name="Google Shape;1316;p178"/>
          <p:cNvSpPr txBox="1"/>
          <p:nvPr/>
        </p:nvSpPr>
        <p:spPr>
          <a:xfrm>
            <a:off x="1879950" y="4930750"/>
            <a:ext cx="5079300" cy="43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Pinterest: pinterest.com/achievethecore</a:t>
            </a:r>
            <a:endParaRPr sz="2400">
              <a:solidFill>
                <a:srgbClr val="3F3F39"/>
              </a:solidFill>
              <a:latin typeface="Lucida Sans"/>
              <a:ea typeface="Lucida Sans"/>
              <a:cs typeface="Lucida Sans"/>
              <a:sym typeface="Lucida Sans"/>
            </a:endParaRPr>
          </a:p>
        </p:txBody>
      </p:sp>
      <p:pic>
        <p:nvPicPr>
          <p:cNvPr id="1317" name="Google Shape;1317;p178"/>
          <p:cNvPicPr preferRelativeResize="0"/>
          <p:nvPr/>
        </p:nvPicPr>
        <p:blipFill>
          <a:blip r:embed="rId6">
            <a:alphaModFix/>
          </a:blip>
          <a:stretch>
            <a:fillRect/>
          </a:stretch>
        </p:blipFill>
        <p:spPr>
          <a:xfrm>
            <a:off x="830200" y="2892113"/>
            <a:ext cx="625000" cy="625000"/>
          </a:xfrm>
          <a:prstGeom prst="rect">
            <a:avLst/>
          </a:prstGeom>
          <a:noFill/>
          <a:ln>
            <a:noFill/>
          </a:ln>
        </p:spPr>
      </p:pic>
      <p:pic>
        <p:nvPicPr>
          <p:cNvPr id="1318" name="Google Shape;1318;p178"/>
          <p:cNvPicPr preferRelativeResize="0"/>
          <p:nvPr/>
        </p:nvPicPr>
        <p:blipFill>
          <a:blip r:embed="rId7">
            <a:alphaModFix/>
          </a:blip>
          <a:stretch>
            <a:fillRect/>
          </a:stretch>
        </p:blipFill>
        <p:spPr>
          <a:xfrm>
            <a:off x="7313039" y="4835450"/>
            <a:ext cx="1151686" cy="14849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179"/>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400" b="0" i="0" u="none" strike="noStrike" cap="none">
                <a:solidFill>
                  <a:srgbClr val="595959"/>
                </a:solidFill>
                <a:latin typeface="Lucida Sans"/>
                <a:ea typeface="Lucida Sans"/>
                <a:cs typeface="Lucida Sans"/>
                <a:sym typeface="Lucida Sans"/>
              </a:rPr>
              <a:t>Join </a:t>
            </a:r>
            <a:r>
              <a:rPr lang="en-US"/>
              <a:t>O</a:t>
            </a:r>
            <a:r>
              <a:rPr lang="en-US" sz="2400" b="0" i="0" u="none" strike="noStrike" cap="none">
                <a:solidFill>
                  <a:srgbClr val="595959"/>
                </a:solidFill>
                <a:latin typeface="Lucida Sans"/>
                <a:ea typeface="Lucida Sans"/>
                <a:cs typeface="Lucida Sans"/>
                <a:sym typeface="Lucida Sans"/>
              </a:rPr>
              <a:t>ur </a:t>
            </a:r>
            <a:r>
              <a:rPr lang="en-US"/>
              <a:t>N</a:t>
            </a:r>
            <a:r>
              <a:rPr lang="en-US" sz="2400" b="0" i="0" u="none" strike="noStrike" cap="none">
                <a:solidFill>
                  <a:srgbClr val="595959"/>
                </a:solidFill>
                <a:latin typeface="Lucida Sans"/>
                <a:ea typeface="Lucida Sans"/>
                <a:cs typeface="Lucida Sans"/>
                <a:sym typeface="Lucida Sans"/>
              </a:rPr>
              <a:t>etwork!</a:t>
            </a:r>
            <a:endParaRPr/>
          </a:p>
        </p:txBody>
      </p:sp>
      <p:sp>
        <p:nvSpPr>
          <p:cNvPr id="1325" name="Google Shape;1325;p179"/>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342900" marR="0" lvl="0" indent="-203200" algn="l" rtl="0">
              <a:lnSpc>
                <a:spcPct val="100000"/>
              </a:lnSpc>
              <a:spcBef>
                <a:spcPts val="0"/>
              </a:spcBef>
              <a:spcAft>
                <a:spcPts val="0"/>
              </a:spcAft>
              <a:buClr>
                <a:srgbClr val="595959"/>
              </a:buClr>
              <a:buSzPts val="22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1326" name="Google Shape;1326;p179" descr="Join Core Advocates.PNG"/>
          <p:cNvPicPr preferRelativeResize="0"/>
          <p:nvPr/>
        </p:nvPicPr>
        <p:blipFill rotWithShape="1">
          <a:blip r:embed="rId3">
            <a:alphaModFix/>
          </a:blip>
          <a:srcRect/>
          <a:stretch/>
        </p:blipFill>
        <p:spPr>
          <a:xfrm>
            <a:off x="0" y="1547832"/>
            <a:ext cx="9110167" cy="4802978"/>
          </a:xfrm>
          <a:prstGeom prst="rect">
            <a:avLst/>
          </a:prstGeom>
          <a:noFill/>
          <a:ln>
            <a:noFill/>
          </a:ln>
        </p:spPr>
      </p:pic>
      <p:sp>
        <p:nvSpPr>
          <p:cNvPr id="1327" name="Google Shape;1327;p179"/>
          <p:cNvSpPr txBox="1"/>
          <p:nvPr/>
        </p:nvSpPr>
        <p:spPr>
          <a:xfrm>
            <a:off x="2156925" y="1056050"/>
            <a:ext cx="4924800" cy="28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5"/>
              </a:buClr>
              <a:buSzPts val="1800"/>
              <a:buFont typeface="Lucida Sans"/>
              <a:buNone/>
            </a:pPr>
            <a:r>
              <a:rPr lang="en-US" sz="1800" b="0" i="0" u="sng" strike="noStrike" cap="none">
                <a:solidFill>
                  <a:schemeClr val="hlink"/>
                </a:solidFill>
                <a:latin typeface="Lucida Sans"/>
                <a:ea typeface="Lucida Sans"/>
                <a:cs typeface="Lucida Sans"/>
                <a:sym typeface="Lucida Sans"/>
                <a:hlinkClick r:id="rId4"/>
              </a:rPr>
              <a:t>www.achievethecore.org/ca-signup</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1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75757"/>
                </a:solidFill>
                <a:latin typeface="Lucida Sans"/>
                <a:ea typeface="Lucida Sans"/>
                <a:cs typeface="Lucida Sans"/>
                <a:sym typeface="Lucida Sans"/>
              </a:rPr>
              <a:t>Tell </a:t>
            </a:r>
            <a:r>
              <a:rPr lang="en-US" sz="2800">
                <a:solidFill>
                  <a:srgbClr val="575757"/>
                </a:solidFill>
              </a:rPr>
              <a:t>U</a:t>
            </a:r>
            <a:r>
              <a:rPr lang="en-US" sz="2800" b="0" i="0" u="none" strike="noStrike" cap="none">
                <a:solidFill>
                  <a:srgbClr val="575757"/>
                </a:solidFill>
                <a:latin typeface="Lucida Sans"/>
                <a:ea typeface="Lucida Sans"/>
                <a:cs typeface="Lucida Sans"/>
                <a:sym typeface="Lucida Sans"/>
              </a:rPr>
              <a:t>s </a:t>
            </a:r>
            <a:r>
              <a:rPr lang="en-US" sz="2800">
                <a:solidFill>
                  <a:srgbClr val="575757"/>
                </a:solidFill>
              </a:rPr>
              <a:t>A</a:t>
            </a:r>
            <a:r>
              <a:rPr lang="en-US" sz="2800" b="0" i="0" u="none" strike="noStrike" cap="none">
                <a:solidFill>
                  <a:srgbClr val="575757"/>
                </a:solidFill>
                <a:latin typeface="Lucida Sans"/>
                <a:ea typeface="Lucida Sans"/>
                <a:cs typeface="Lucida Sans"/>
                <a:sym typeface="Lucida Sans"/>
              </a:rPr>
              <a:t>bout </a:t>
            </a:r>
            <a:r>
              <a:rPr lang="en-US" sz="2800">
                <a:solidFill>
                  <a:srgbClr val="575757"/>
                </a:solidFill>
              </a:rPr>
              <a:t>Y</a:t>
            </a:r>
            <a:r>
              <a:rPr lang="en-US" sz="2800" b="0" i="0" u="none" strike="noStrike" cap="none">
                <a:solidFill>
                  <a:srgbClr val="575757"/>
                </a:solidFill>
                <a:latin typeface="Lucida Sans"/>
                <a:ea typeface="Lucida Sans"/>
                <a:cs typeface="Lucida Sans"/>
                <a:sym typeface="Lucida Sans"/>
              </a:rPr>
              <a:t>our </a:t>
            </a:r>
            <a:r>
              <a:rPr lang="en-US" sz="2800">
                <a:solidFill>
                  <a:srgbClr val="575757"/>
                </a:solidFill>
              </a:rPr>
              <a:t>E</a:t>
            </a:r>
            <a:r>
              <a:rPr lang="en-US" sz="2800" b="0" i="0" u="none" strike="noStrike" cap="none">
                <a:solidFill>
                  <a:srgbClr val="575757"/>
                </a:solidFill>
                <a:latin typeface="Lucida Sans"/>
                <a:ea typeface="Lucida Sans"/>
                <a:cs typeface="Lucida Sans"/>
                <a:sym typeface="Lucida Sans"/>
              </a:rPr>
              <a:t>fforts</a:t>
            </a:r>
            <a:endParaRPr/>
          </a:p>
        </p:txBody>
      </p:sp>
      <p:pic>
        <p:nvPicPr>
          <p:cNvPr id="1334" name="Google Shape;1334;p180"/>
          <p:cNvPicPr preferRelativeResize="0"/>
          <p:nvPr/>
        </p:nvPicPr>
        <p:blipFill rotWithShape="1">
          <a:blip r:embed="rId3">
            <a:alphaModFix/>
          </a:blip>
          <a:srcRect/>
          <a:stretch/>
        </p:blipFill>
        <p:spPr>
          <a:xfrm>
            <a:off x="1762138" y="1193499"/>
            <a:ext cx="5609129" cy="4471004"/>
          </a:xfrm>
          <a:prstGeom prst="rect">
            <a:avLst/>
          </a:prstGeom>
          <a:noFill/>
          <a:ln>
            <a:noFill/>
          </a:ln>
        </p:spPr>
      </p:pic>
      <p:sp>
        <p:nvSpPr>
          <p:cNvPr id="1335" name="Google Shape;1335;p180"/>
          <p:cNvSpPr txBox="1"/>
          <p:nvPr/>
        </p:nvSpPr>
        <p:spPr>
          <a:xfrm>
            <a:off x="583750" y="5889475"/>
            <a:ext cx="7965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2400" b="0" i="0" u="sng" strike="noStrike" cap="none">
                <a:solidFill>
                  <a:schemeClr val="hlink"/>
                </a:solidFill>
                <a:latin typeface="Lucida Sans"/>
                <a:ea typeface="Lucida Sans"/>
                <a:cs typeface="Lucida Sans"/>
                <a:sym typeface="Lucida Sans"/>
                <a:hlinkClick r:id="rId4"/>
              </a:rPr>
              <a:t>www.achievethecore.org/educators-taking-action</a:t>
            </a:r>
            <a:r>
              <a:rPr lang="en-US" sz="2400" b="0" i="0" u="none" strike="noStrike" cap="none">
                <a:solidFill>
                  <a:srgbClr val="666666"/>
                </a:solidFill>
                <a:latin typeface="Lucida Sans"/>
                <a:ea typeface="Lucida Sans"/>
                <a:cs typeface="Lucida Sans"/>
                <a:sym typeface="Lucida Sans"/>
              </a:rPr>
              <a:t> </a:t>
            </a:r>
            <a:endParaRPr sz="2400" b="0" i="0" u="none" strike="noStrike" cap="none">
              <a:solidFill>
                <a:srgbClr val="666666"/>
              </a:solidFill>
              <a:latin typeface="Lucida Sans"/>
              <a:ea typeface="Lucida Sans"/>
              <a:cs typeface="Lucida Sans"/>
              <a:sym typeface="Lucida Sans"/>
            </a:endParaRPr>
          </a:p>
        </p:txBody>
      </p:sp>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181"/>
          <p:cNvSpPr txBox="1">
            <a:spLocks noGrp="1"/>
          </p:cNvSpPr>
          <p:nvPr>
            <p:ph type="title"/>
          </p:nvPr>
        </p:nvSpPr>
        <p:spPr>
          <a:xfrm>
            <a:off x="457200" y="10238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Please </a:t>
            </a:r>
            <a:r>
              <a:rPr lang="en-US" sz="2800">
                <a:solidFill>
                  <a:srgbClr val="3F3F39"/>
                </a:solidFill>
              </a:rPr>
              <a:t>J</a:t>
            </a:r>
            <a:r>
              <a:rPr lang="en-US" sz="2800" b="0" i="0" u="none" strike="noStrike" cap="none">
                <a:solidFill>
                  <a:srgbClr val="3F3F39"/>
                </a:solidFill>
                <a:latin typeface="Lucida Sans"/>
                <a:ea typeface="Lucida Sans"/>
                <a:cs typeface="Lucida Sans"/>
                <a:sym typeface="Lucida Sans"/>
              </a:rPr>
              <a:t>oin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 </a:t>
            </a:r>
            <a:r>
              <a:rPr lang="en-US" sz="2800">
                <a:solidFill>
                  <a:srgbClr val="3F3F39"/>
                </a:solidFill>
              </a:rPr>
              <a:t>A</a:t>
            </a:r>
            <a:r>
              <a:rPr lang="en-US" sz="2800" b="0" i="0" u="none" strike="noStrike" cap="none">
                <a:solidFill>
                  <a:srgbClr val="3F3F39"/>
                </a:solidFill>
                <a:latin typeface="Lucida Sans"/>
                <a:ea typeface="Lucida Sans"/>
                <a:cs typeface="Lucida Sans"/>
                <a:sym typeface="Lucida Sans"/>
              </a:rPr>
              <a:t>gain </a:t>
            </a:r>
            <a:r>
              <a:rPr lang="en-US" sz="2800">
                <a:solidFill>
                  <a:srgbClr val="3F3F39"/>
                </a:solidFill>
              </a:rPr>
              <a:t>N</a:t>
            </a:r>
            <a:r>
              <a:rPr lang="en-US" sz="2800" b="0" i="0" u="none" strike="noStrike" cap="none">
                <a:solidFill>
                  <a:srgbClr val="3F3F39"/>
                </a:solidFill>
                <a:latin typeface="Lucida Sans"/>
                <a:ea typeface="Lucida Sans"/>
                <a:cs typeface="Lucida Sans"/>
                <a:sym typeface="Lucida Sans"/>
              </a:rPr>
              <a:t>ext </a:t>
            </a:r>
            <a:r>
              <a:rPr lang="en-US" sz="2800">
                <a:solidFill>
                  <a:srgbClr val="3F3F39"/>
                </a:solidFill>
              </a:rPr>
              <a:t>M</a:t>
            </a:r>
            <a:r>
              <a:rPr lang="en-US" sz="2800" b="0" i="0" u="none" strike="noStrike" cap="none">
                <a:solidFill>
                  <a:srgbClr val="3F3F39"/>
                </a:solidFill>
                <a:latin typeface="Lucida Sans"/>
                <a:ea typeface="Lucida Sans"/>
                <a:cs typeface="Lucida Sans"/>
                <a:sym typeface="Lucida Sans"/>
              </a:rPr>
              <a:t>onth!</a:t>
            </a:r>
            <a:endParaRPr/>
          </a:p>
        </p:txBody>
      </p:sp>
      <p:sp>
        <p:nvSpPr>
          <p:cNvPr id="1342" name="Google Shape;1342;p181"/>
          <p:cNvSpPr txBox="1">
            <a:spLocks noGrp="1"/>
          </p:cNvSpPr>
          <p:nvPr>
            <p:ph type="body" idx="1"/>
          </p:nvPr>
        </p:nvSpPr>
        <p:spPr>
          <a:xfrm>
            <a:off x="83950" y="1105350"/>
            <a:ext cx="8229600" cy="45261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0"/>
              </a:spcBef>
              <a:spcAft>
                <a:spcPts val="0"/>
              </a:spcAft>
              <a:buNone/>
            </a:pPr>
            <a:r>
              <a:rPr lang="en-US" sz="2400" b="0" i="0" u="none" strike="noStrike" cap="none">
                <a:solidFill>
                  <a:srgbClr val="333333"/>
                </a:solidFill>
                <a:latin typeface="Lucida Sans"/>
                <a:ea typeface="Lucida Sans"/>
                <a:cs typeface="Lucida Sans"/>
                <a:sym typeface="Lucida Sans"/>
              </a:rPr>
              <a:t>Next month’s webinar: </a:t>
            </a:r>
            <a:endParaRPr sz="2400" b="0" i="0" u="none" strike="noStrike" cap="none">
              <a:solidFill>
                <a:srgbClr val="333333"/>
              </a:solidFill>
              <a:latin typeface="Lucida Sans"/>
              <a:ea typeface="Lucida Sans"/>
              <a:cs typeface="Lucida Sans"/>
              <a:sym typeface="Lucida Sans"/>
            </a:endParaRPr>
          </a:p>
          <a:p>
            <a:pPr marL="342900" marR="0" lvl="0" indent="0" algn="l" rtl="0">
              <a:lnSpc>
                <a:spcPct val="100000"/>
              </a:lnSpc>
              <a:spcBef>
                <a:spcPts val="0"/>
              </a:spcBef>
              <a:spcAft>
                <a:spcPts val="0"/>
              </a:spcAft>
              <a:buNone/>
            </a:pPr>
            <a:endParaRPr sz="700">
              <a:solidFill>
                <a:srgbClr val="333333"/>
              </a:solidFill>
            </a:endParaRPr>
          </a:p>
          <a:p>
            <a:pPr marL="342900" marR="0" lvl="0" indent="0" algn="ctr" rtl="0">
              <a:lnSpc>
                <a:spcPct val="100000"/>
              </a:lnSpc>
              <a:spcBef>
                <a:spcPts val="0"/>
              </a:spcBef>
              <a:spcAft>
                <a:spcPts val="0"/>
              </a:spcAft>
              <a:buNone/>
            </a:pPr>
            <a:r>
              <a:rPr lang="en-US" sz="2400" b="1" i="0" u="none" strike="noStrike" cap="none">
                <a:solidFill>
                  <a:srgbClr val="1C9963"/>
                </a:solidFill>
              </a:rPr>
              <a:t>Math Language Routines – </a:t>
            </a:r>
            <a:endParaRPr sz="2400" b="1" i="0" u="none" strike="noStrike" cap="none">
              <a:solidFill>
                <a:srgbClr val="1C9963"/>
              </a:solidFill>
            </a:endParaRPr>
          </a:p>
          <a:p>
            <a:pPr marL="342900" marR="0" lvl="0" indent="0" algn="ctr" rtl="0">
              <a:lnSpc>
                <a:spcPct val="100000"/>
              </a:lnSpc>
              <a:spcBef>
                <a:spcPts val="0"/>
              </a:spcBef>
              <a:spcAft>
                <a:spcPts val="0"/>
              </a:spcAft>
              <a:buNone/>
            </a:pPr>
            <a:r>
              <a:rPr lang="en-US" sz="2400" b="1" i="0" u="none" strike="noStrike" cap="none">
                <a:solidFill>
                  <a:srgbClr val="1C9963"/>
                </a:solidFill>
              </a:rPr>
              <a:t>The What, the Why, the How</a:t>
            </a:r>
            <a:endParaRPr sz="2400" b="1" i="0" u="none" strike="noStrike" cap="none">
              <a:solidFill>
                <a:srgbClr val="1C9963"/>
              </a:solidFill>
            </a:endParaRPr>
          </a:p>
          <a:p>
            <a:pPr marL="342900" marR="0" lvl="0" indent="0" algn="ctr" rtl="0">
              <a:lnSpc>
                <a:spcPct val="100000"/>
              </a:lnSpc>
              <a:spcBef>
                <a:spcPts val="0"/>
              </a:spcBef>
              <a:spcAft>
                <a:spcPts val="0"/>
              </a:spcAft>
              <a:buNone/>
            </a:pPr>
            <a:endParaRPr sz="700" b="1">
              <a:solidFill>
                <a:srgbClr val="1C9963"/>
              </a:solidFill>
            </a:endParaRPr>
          </a:p>
          <a:p>
            <a:pPr marL="342900" marR="0" lvl="0" indent="0" algn="ctr" rtl="0">
              <a:lnSpc>
                <a:spcPct val="100000"/>
              </a:lnSpc>
              <a:spcBef>
                <a:spcPts val="0"/>
              </a:spcBef>
              <a:spcAft>
                <a:spcPts val="0"/>
              </a:spcAft>
              <a:buNone/>
            </a:pPr>
            <a:r>
              <a:rPr lang="en-US" sz="2400">
                <a:solidFill>
                  <a:srgbClr val="1C9963"/>
                </a:solidFill>
              </a:rPr>
              <a:t>November 7th, 7pm ET </a:t>
            </a:r>
            <a:endParaRPr sz="2400">
              <a:solidFill>
                <a:srgbClr val="1C9963"/>
              </a:solidFill>
            </a:endParaRPr>
          </a:p>
          <a:p>
            <a:pPr marL="342900" marR="0" lvl="0" indent="-342900" algn="l" rtl="0">
              <a:lnSpc>
                <a:spcPct val="100000"/>
              </a:lnSpc>
              <a:spcBef>
                <a:spcPts val="0"/>
              </a:spcBef>
              <a:spcAft>
                <a:spcPts val="0"/>
              </a:spcAft>
              <a:buClr>
                <a:srgbClr val="3F3F39"/>
              </a:buClr>
              <a:buSzPts val="2400"/>
              <a:buFont typeface="Arial"/>
              <a:buNone/>
            </a:pPr>
            <a:endParaRPr sz="700" i="0" u="none" strike="noStrike" cap="none">
              <a:solidFill>
                <a:srgbClr val="3F3F39"/>
              </a:solidFill>
            </a:endParaRPr>
          </a:p>
          <a:p>
            <a:pPr marL="342900" marR="0" lvl="0" indent="0" algn="l" rtl="0">
              <a:lnSpc>
                <a:spcPct val="100000"/>
              </a:lnSpc>
              <a:spcBef>
                <a:spcPts val="0"/>
              </a:spcBef>
              <a:spcAft>
                <a:spcPts val="0"/>
              </a:spcAft>
              <a:buNone/>
            </a:pPr>
            <a:r>
              <a:rPr lang="en-US" sz="1600">
                <a:solidFill>
                  <a:schemeClr val="dk1"/>
                </a:solidFill>
              </a:rPr>
              <a:t>This mini-webinar will give a quick overview of the popular Mathematical Language Routines you’ve been hearing about. As in other subjects, math students must be able to read, write, listen, speak, and discuss the subject at hand. Often, these multimodal ways of learning and using math skills are given too little attention in curricular materials, and teachers may want to supplement with classroom activities that provide opportunities for students to use language to discuss the math content they’re learning. Webinar participants will get a quick look at some of the supplementary routines and how to integrate them into grade-level work. These routines benefit ALL students, but a particularly helpful for English Language Learners or those struggling with the linguistic components of math.</a:t>
            </a:r>
            <a:endParaRPr sz="1600">
              <a:solidFill>
                <a:schemeClr val="dk1"/>
              </a:solidFill>
            </a:endParaRPr>
          </a:p>
          <a:p>
            <a:pPr marL="342900" marR="0" lvl="0" indent="0" algn="l" rtl="0">
              <a:lnSpc>
                <a:spcPct val="100000"/>
              </a:lnSpc>
              <a:spcBef>
                <a:spcPts val="0"/>
              </a:spcBef>
              <a:spcAft>
                <a:spcPts val="0"/>
              </a:spcAft>
              <a:buNone/>
            </a:pPr>
            <a:endParaRPr sz="1600">
              <a:solidFill>
                <a:schemeClr val="dk1"/>
              </a:solidFill>
            </a:endParaRPr>
          </a:p>
          <a:p>
            <a:pPr marL="342900" marR="0" lvl="0" indent="0" algn="ctr" rtl="0">
              <a:lnSpc>
                <a:spcPct val="100000"/>
              </a:lnSpc>
              <a:spcBef>
                <a:spcPts val="0"/>
              </a:spcBef>
              <a:spcAft>
                <a:spcPts val="0"/>
              </a:spcAft>
              <a:buNone/>
            </a:pPr>
            <a:r>
              <a:rPr lang="en-US" sz="2400" b="1" i="0" u="sng" strike="noStrike" cap="none">
                <a:solidFill>
                  <a:schemeClr val="hlink"/>
                </a:solidFill>
                <a:hlinkClick r:id="rId3"/>
              </a:rPr>
              <a:t>Register Here</a:t>
            </a:r>
            <a:r>
              <a:rPr lang="en-US" sz="2400" b="1" u="sng">
                <a:solidFill>
                  <a:schemeClr val="hlink"/>
                </a:solidFill>
                <a:hlinkClick r:id="rId3"/>
              </a:rPr>
              <a:t>!</a:t>
            </a:r>
            <a:r>
              <a:rPr lang="en-US" sz="2200" b="1" i="0" u="sng" strike="noStrike" cap="none">
                <a:solidFill>
                  <a:schemeClr val="hlink"/>
                </a:solidFill>
                <a:hlinkClick r:id="rId3"/>
              </a:rPr>
              <a:t> </a:t>
            </a:r>
            <a:endParaRPr sz="2400" b="1" i="0" u="none" strike="noStrike" cap="none">
              <a:solidFill>
                <a:srgbClr val="3F3F39"/>
              </a:solidFill>
            </a:endParaRPr>
          </a:p>
        </p:txBody>
      </p:sp>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182"/>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Tweet with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a:t>
            </a:r>
            <a:endParaRPr/>
          </a:p>
        </p:txBody>
      </p:sp>
      <p:sp>
        <p:nvSpPr>
          <p:cNvPr id="1020" name="Google Shape;1020;p1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Please feel free to tweet during and after the webinar using #coreadvocates</a:t>
            </a:r>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@achievethecore</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@JennieBeltro</a:t>
            </a:r>
            <a:endParaRPr sz="2400">
              <a:solidFill>
                <a:srgbClr val="3F3F39"/>
              </a:solidFill>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a:solidFill>
                  <a:srgbClr val="3F3F39"/>
                </a:solidFill>
              </a:rPr>
              <a:t>@mrs_sublett</a:t>
            </a:r>
            <a:endParaRPr sz="2400">
              <a:solidFill>
                <a:srgbClr val="3F3F39"/>
              </a:solidFill>
            </a:endParaRPr>
          </a:p>
        </p:txBody>
      </p:sp>
      <p:pic>
        <p:nvPicPr>
          <p:cNvPr id="1021" name="Google Shape;1021;p143"/>
          <p:cNvPicPr preferRelativeResize="0"/>
          <p:nvPr/>
        </p:nvPicPr>
        <p:blipFill rotWithShape="1">
          <a:blip r:embed="rId3">
            <a:alphaModFix/>
          </a:blip>
          <a:srcRect/>
          <a:stretch/>
        </p:blipFill>
        <p:spPr>
          <a:xfrm>
            <a:off x="6511235" y="4229100"/>
            <a:ext cx="2624338" cy="1888891"/>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14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700"/>
              <a:buFont typeface="Allerta"/>
              <a:buNone/>
            </a:pPr>
            <a:r>
              <a:rPr lang="en-US" sz="2800" b="0" i="0" u="none" strike="noStrike" cap="none">
                <a:solidFill>
                  <a:srgbClr val="3F3F39"/>
                </a:solidFill>
                <a:latin typeface="Lucida Sans"/>
                <a:ea typeface="Lucida Sans"/>
                <a:cs typeface="Lucida Sans"/>
                <a:sym typeface="Lucida Sans"/>
              </a:rPr>
              <a:t>Engage with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a:t>
            </a:r>
            <a:endParaRPr/>
          </a:p>
        </p:txBody>
      </p:sp>
      <p:sp>
        <p:nvSpPr>
          <p:cNvPr id="1028" name="Google Shape;1028;p144"/>
          <p:cNvSpPr txBox="1">
            <a:spLocks noGrp="1"/>
          </p:cNvSpPr>
          <p:nvPr>
            <p:ph type="body" idx="1"/>
          </p:nvPr>
        </p:nvSpPr>
        <p:spPr>
          <a:xfrm>
            <a:off x="457200" y="1600200"/>
            <a:ext cx="4604400" cy="452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600"/>
              <a:buFont typeface="Arial"/>
              <a:buNone/>
            </a:pPr>
            <a:r>
              <a:rPr lang="en-US">
                <a:solidFill>
                  <a:srgbClr val="3F3F39"/>
                </a:solidFill>
              </a:rPr>
              <a:t>During the webinar</a:t>
            </a:r>
            <a:endParaRPr/>
          </a:p>
          <a:p>
            <a:pPr marL="457200" lvl="0" indent="0" algn="l" rtl="0">
              <a:lnSpc>
                <a:spcPct val="115000"/>
              </a:lnSpc>
              <a:spcBef>
                <a:spcPts val="500"/>
              </a:spcBef>
              <a:spcAft>
                <a:spcPts val="0"/>
              </a:spcAft>
              <a:buClr>
                <a:schemeClr val="dk1"/>
              </a:buClr>
              <a:buSzPts val="500"/>
              <a:buFont typeface="Arial"/>
              <a:buNone/>
            </a:pPr>
            <a:r>
              <a:rPr lang="en-US" sz="2000">
                <a:solidFill>
                  <a:schemeClr val="dk1"/>
                </a:solidFill>
              </a:rPr>
              <a:t>– </a:t>
            </a:r>
            <a:r>
              <a:rPr lang="en-US" sz="2000">
                <a:solidFill>
                  <a:srgbClr val="3F3F39"/>
                </a:solidFill>
              </a:rPr>
              <a:t>Questions option</a:t>
            </a:r>
            <a:endParaRPr sz="2000">
              <a:solidFill>
                <a:srgbClr val="3F3F39"/>
              </a:solidFill>
            </a:endParaRPr>
          </a:p>
          <a:p>
            <a:pPr marL="457200" lvl="0" indent="0" algn="l" rtl="0">
              <a:lnSpc>
                <a:spcPct val="115000"/>
              </a:lnSpc>
              <a:spcBef>
                <a:spcPts val="500"/>
              </a:spcBef>
              <a:spcAft>
                <a:spcPts val="0"/>
              </a:spcAft>
              <a:buClr>
                <a:schemeClr val="dk1"/>
              </a:buClr>
              <a:buSzPts val="500"/>
              <a:buFont typeface="Arial"/>
              <a:buNone/>
            </a:pPr>
            <a:r>
              <a:rPr lang="en-US" sz="2000">
                <a:solidFill>
                  <a:schemeClr val="dk1"/>
                </a:solidFill>
              </a:rPr>
              <a:t>– </a:t>
            </a:r>
            <a:r>
              <a:rPr lang="en-US" sz="2000">
                <a:solidFill>
                  <a:srgbClr val="3F3F39"/>
                </a:solidFill>
              </a:rPr>
              <a:t>Find the handouts and </a:t>
            </a:r>
            <a:endParaRPr sz="2000">
              <a:solidFill>
                <a:srgbClr val="3F3F39"/>
              </a:solidFill>
            </a:endParaRPr>
          </a:p>
          <a:p>
            <a:pPr marL="457200" lvl="0" indent="0" algn="l" rtl="0">
              <a:lnSpc>
                <a:spcPct val="115000"/>
              </a:lnSpc>
              <a:spcBef>
                <a:spcPts val="500"/>
              </a:spcBef>
              <a:spcAft>
                <a:spcPts val="0"/>
              </a:spcAft>
              <a:buClr>
                <a:schemeClr val="dk1"/>
              </a:buClr>
              <a:buSzPts val="500"/>
              <a:buFont typeface="Arial"/>
              <a:buNone/>
            </a:pPr>
            <a:r>
              <a:rPr lang="en-US" sz="2000">
                <a:solidFill>
                  <a:srgbClr val="3F3F39"/>
                </a:solidFill>
              </a:rPr>
              <a:t>   resources</a:t>
            </a:r>
            <a:endParaRPr sz="2000">
              <a:solidFill>
                <a:srgbClr val="3F3F39"/>
              </a:solidFill>
            </a:endParaRPr>
          </a:p>
          <a:p>
            <a:pPr marL="0" lvl="0" indent="0" algn="l" rtl="0">
              <a:lnSpc>
                <a:spcPct val="115000"/>
              </a:lnSpc>
              <a:spcBef>
                <a:spcPts val="600"/>
              </a:spcBef>
              <a:spcAft>
                <a:spcPts val="0"/>
              </a:spcAft>
              <a:buClr>
                <a:schemeClr val="dk1"/>
              </a:buClr>
              <a:buSzPts val="600"/>
              <a:buFont typeface="Arial"/>
              <a:buNone/>
            </a:pPr>
            <a:endParaRPr sz="2400">
              <a:solidFill>
                <a:srgbClr val="3F3F39"/>
              </a:solidFill>
            </a:endParaRPr>
          </a:p>
          <a:p>
            <a:pPr marL="0" lvl="0" indent="0" algn="l" rtl="0">
              <a:lnSpc>
                <a:spcPct val="115000"/>
              </a:lnSpc>
              <a:spcBef>
                <a:spcPts val="600"/>
              </a:spcBef>
              <a:spcAft>
                <a:spcPts val="0"/>
              </a:spcAft>
              <a:buClr>
                <a:schemeClr val="dk1"/>
              </a:buClr>
              <a:buSzPts val="600"/>
              <a:buFont typeface="Arial"/>
              <a:buNone/>
            </a:pPr>
            <a:r>
              <a:rPr lang="en-US">
                <a:solidFill>
                  <a:srgbClr val="3F3F39"/>
                </a:solidFill>
              </a:rPr>
              <a:t>After the webinar</a:t>
            </a:r>
            <a:endParaRPr/>
          </a:p>
          <a:p>
            <a:pPr marL="457200" lvl="0" indent="0" algn="l" rtl="0">
              <a:lnSpc>
                <a:spcPct val="115000"/>
              </a:lnSpc>
              <a:spcBef>
                <a:spcPts val="500"/>
              </a:spcBef>
              <a:spcAft>
                <a:spcPts val="0"/>
              </a:spcAft>
              <a:buClr>
                <a:schemeClr val="dk1"/>
              </a:buClr>
              <a:buSzPts val="500"/>
              <a:buFont typeface="Arial"/>
              <a:buNone/>
            </a:pPr>
            <a:r>
              <a:rPr lang="en-US" sz="2000">
                <a:solidFill>
                  <a:schemeClr val="dk1"/>
                </a:solidFill>
              </a:rPr>
              <a:t>– </a:t>
            </a:r>
            <a:r>
              <a:rPr lang="en-US" sz="2000">
                <a:solidFill>
                  <a:srgbClr val="3F3F39"/>
                </a:solidFill>
              </a:rPr>
              <a:t>Access to recorded </a:t>
            </a:r>
            <a:endParaRPr sz="2000">
              <a:solidFill>
                <a:srgbClr val="3F3F39"/>
              </a:solidFill>
            </a:endParaRPr>
          </a:p>
          <a:p>
            <a:pPr marL="457200" lvl="0" indent="0" algn="l" rtl="0">
              <a:lnSpc>
                <a:spcPct val="115000"/>
              </a:lnSpc>
              <a:spcBef>
                <a:spcPts val="500"/>
              </a:spcBef>
              <a:spcAft>
                <a:spcPts val="0"/>
              </a:spcAft>
              <a:buClr>
                <a:schemeClr val="dk1"/>
              </a:buClr>
              <a:buSzPts val="500"/>
              <a:buFont typeface="Arial"/>
              <a:buNone/>
            </a:pPr>
            <a:r>
              <a:rPr lang="en-US" sz="2000">
                <a:solidFill>
                  <a:srgbClr val="3F3F39"/>
                </a:solidFill>
              </a:rPr>
              <a:t>   webinar</a:t>
            </a:r>
            <a:endParaRPr/>
          </a:p>
          <a:p>
            <a:pPr marL="800100" marR="0" lvl="0" indent="-38100" algn="l" rtl="0">
              <a:lnSpc>
                <a:spcPct val="100000"/>
              </a:lnSpc>
              <a:spcBef>
                <a:spcPts val="0"/>
              </a:spcBef>
              <a:spcAft>
                <a:spcPts val="0"/>
              </a:spcAft>
              <a:buClr>
                <a:schemeClr val="dk1"/>
              </a:buClr>
              <a:buSzPts val="600"/>
              <a:buFont typeface="Arial"/>
              <a:buNone/>
            </a:pPr>
            <a:endParaRPr sz="2400">
              <a:solidFill>
                <a:srgbClr val="3F3F39"/>
              </a:solidFill>
            </a:endParaRPr>
          </a:p>
        </p:txBody>
      </p:sp>
      <p:pic>
        <p:nvPicPr>
          <p:cNvPr id="1029" name="Google Shape;1029;p144"/>
          <p:cNvPicPr preferRelativeResize="0"/>
          <p:nvPr/>
        </p:nvPicPr>
        <p:blipFill>
          <a:blip r:embed="rId3">
            <a:alphaModFix/>
          </a:blip>
          <a:stretch>
            <a:fillRect/>
          </a:stretch>
        </p:blipFill>
        <p:spPr>
          <a:xfrm>
            <a:off x="4235175" y="2712150"/>
            <a:ext cx="4604399" cy="2302200"/>
          </a:xfrm>
          <a:prstGeom prst="rect">
            <a:avLst/>
          </a:prstGeom>
          <a:noFill/>
          <a:ln w="9525" cap="flat" cmpd="sng">
            <a:solidFill>
              <a:srgbClr val="000000"/>
            </a:solidFill>
            <a:prstDash val="solid"/>
            <a:round/>
            <a:headEnd type="none" w="sm" len="sm"/>
            <a:tailEnd type="none" w="sm" len="sm"/>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45"/>
          <p:cNvSpPr txBox="1">
            <a:spLocks noGrp="1"/>
          </p:cNvSpPr>
          <p:nvPr>
            <p:ph type="title"/>
          </p:nvPr>
        </p:nvSpPr>
        <p:spPr>
          <a:xfrm>
            <a:off x="529700" y="4536600"/>
            <a:ext cx="51162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a:t>Adrianne Sublett</a:t>
            </a:r>
            <a:endParaRPr/>
          </a:p>
          <a:p>
            <a:pPr marL="0" lvl="0" indent="0" algn="l" rtl="0">
              <a:spcBef>
                <a:spcPts val="0"/>
              </a:spcBef>
              <a:spcAft>
                <a:spcPts val="0"/>
              </a:spcAft>
              <a:buClr>
                <a:schemeClr val="lt1"/>
              </a:buClr>
              <a:buSzPts val="2800"/>
              <a:buFont typeface="Allerta"/>
              <a:buNone/>
            </a:pPr>
            <a:r>
              <a:rPr lang="en-US" sz="2000" i="1"/>
              <a:t>Literacy Instructional Curriculum Coach</a:t>
            </a:r>
            <a:endParaRPr sz="2000" i="1"/>
          </a:p>
          <a:p>
            <a:pPr marL="0" marR="0" lvl="0" indent="0" algn="l" rtl="0">
              <a:lnSpc>
                <a:spcPct val="100000"/>
              </a:lnSpc>
              <a:spcBef>
                <a:spcPts val="0"/>
              </a:spcBef>
              <a:spcAft>
                <a:spcPts val="0"/>
              </a:spcAft>
              <a:buClr>
                <a:schemeClr val="lt1"/>
              </a:buClr>
              <a:buSzPts val="2800"/>
              <a:buFont typeface="Allerta"/>
              <a:buNone/>
            </a:pPr>
            <a:r>
              <a:rPr lang="en-US" sz="2000" i="1"/>
              <a:t>Memphis, TN</a:t>
            </a:r>
            <a:endParaRPr sz="2000" i="1"/>
          </a:p>
        </p:txBody>
      </p:sp>
      <p:sp>
        <p:nvSpPr>
          <p:cNvPr id="1036" name="Google Shape;1036;p145"/>
          <p:cNvSpPr txBox="1"/>
          <p:nvPr/>
        </p:nvSpPr>
        <p:spPr>
          <a:xfrm>
            <a:off x="6592175" y="2374600"/>
            <a:ext cx="1807500" cy="109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ucida Sans"/>
              <a:ea typeface="Lucida Sans"/>
              <a:cs typeface="Lucida Sans"/>
              <a:sym typeface="Lucida Sans"/>
            </a:endParaRPr>
          </a:p>
        </p:txBody>
      </p:sp>
      <p:pic>
        <p:nvPicPr>
          <p:cNvPr id="1037" name="Google Shape;1037;p145"/>
          <p:cNvPicPr preferRelativeResize="0"/>
          <p:nvPr/>
        </p:nvPicPr>
        <p:blipFill>
          <a:blip r:embed="rId3">
            <a:alphaModFix/>
          </a:blip>
          <a:stretch>
            <a:fillRect/>
          </a:stretch>
        </p:blipFill>
        <p:spPr>
          <a:xfrm>
            <a:off x="5885725" y="3805751"/>
            <a:ext cx="2315625" cy="2330200"/>
          </a:xfrm>
          <a:prstGeom prst="rect">
            <a:avLst/>
          </a:prstGeom>
          <a:noFill/>
          <a:ln>
            <a:noFill/>
          </a:ln>
        </p:spPr>
      </p:pic>
      <p:pic>
        <p:nvPicPr>
          <p:cNvPr id="1038" name="Google Shape;1038;p145"/>
          <p:cNvPicPr preferRelativeResize="0"/>
          <p:nvPr/>
        </p:nvPicPr>
        <p:blipFill rotWithShape="1">
          <a:blip r:embed="rId4">
            <a:alphaModFix/>
          </a:blip>
          <a:srcRect l="14726" r="8574" b="10375"/>
          <a:stretch/>
        </p:blipFill>
        <p:spPr>
          <a:xfrm>
            <a:off x="5885725" y="937325"/>
            <a:ext cx="2513950" cy="2220213"/>
          </a:xfrm>
          <a:prstGeom prst="rect">
            <a:avLst/>
          </a:prstGeom>
          <a:noFill/>
          <a:ln>
            <a:noFill/>
          </a:ln>
        </p:spPr>
      </p:pic>
      <p:sp>
        <p:nvSpPr>
          <p:cNvPr id="1039" name="Google Shape;1039;p145"/>
          <p:cNvSpPr txBox="1">
            <a:spLocks noGrp="1"/>
          </p:cNvSpPr>
          <p:nvPr>
            <p:ph type="title"/>
          </p:nvPr>
        </p:nvSpPr>
        <p:spPr>
          <a:xfrm>
            <a:off x="641697" y="1830650"/>
            <a:ext cx="45102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a:t>Lisa Goldschmidt</a:t>
            </a:r>
            <a:endParaRPr/>
          </a:p>
          <a:p>
            <a:pPr marL="0" marR="0" lvl="0" indent="0" algn="l" rtl="0">
              <a:lnSpc>
                <a:spcPct val="100000"/>
              </a:lnSpc>
              <a:spcBef>
                <a:spcPts val="0"/>
              </a:spcBef>
              <a:spcAft>
                <a:spcPts val="0"/>
              </a:spcAft>
              <a:buClr>
                <a:schemeClr val="lt1"/>
              </a:buClr>
              <a:buSzPts val="2800"/>
              <a:buFont typeface="Allerta"/>
              <a:buNone/>
            </a:pPr>
            <a:r>
              <a:rPr lang="en-US" sz="2000" i="1"/>
              <a:t>Executive Vice President of Tools and Classroom Resources</a:t>
            </a:r>
            <a:endParaRPr sz="2000" i="1"/>
          </a:p>
          <a:p>
            <a:pPr marL="0" marR="0" lvl="0" indent="0" algn="l" rtl="0">
              <a:lnSpc>
                <a:spcPct val="100000"/>
              </a:lnSpc>
              <a:spcBef>
                <a:spcPts val="0"/>
              </a:spcBef>
              <a:spcAft>
                <a:spcPts val="0"/>
              </a:spcAft>
              <a:buClr>
                <a:schemeClr val="lt1"/>
              </a:buClr>
              <a:buSzPts val="2800"/>
              <a:buFont typeface="Allerta"/>
              <a:buNone/>
            </a:pPr>
            <a:r>
              <a:rPr lang="en-US" sz="2000" i="1"/>
              <a:t>Student Achievement Partners</a:t>
            </a:r>
            <a:endParaRPr sz="20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1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666666"/>
                </a:solidFill>
                <a:latin typeface="Lucida Sans"/>
                <a:ea typeface="Lucida Sans"/>
                <a:cs typeface="Lucida Sans"/>
                <a:sym typeface="Lucida Sans"/>
              </a:rPr>
              <a:t>Goals of the </a:t>
            </a:r>
            <a:r>
              <a:rPr lang="en-US" sz="2800">
                <a:solidFill>
                  <a:srgbClr val="666666"/>
                </a:solidFill>
              </a:rPr>
              <a:t>W</a:t>
            </a:r>
            <a:r>
              <a:rPr lang="en-US" sz="2800" b="0" i="0" u="none" strike="noStrike" cap="none">
                <a:solidFill>
                  <a:srgbClr val="666666"/>
                </a:solidFill>
                <a:latin typeface="Lucida Sans"/>
                <a:ea typeface="Lucida Sans"/>
                <a:cs typeface="Lucida Sans"/>
                <a:sym typeface="Lucida Sans"/>
              </a:rPr>
              <a:t>ebinar</a:t>
            </a:r>
            <a:endParaRPr sz="2400" b="0" i="0" u="none" strike="noStrike" cap="none">
              <a:solidFill>
                <a:srgbClr val="595959"/>
              </a:solidFill>
              <a:latin typeface="Lucida Sans"/>
              <a:ea typeface="Lucida Sans"/>
              <a:cs typeface="Lucida Sans"/>
              <a:sym typeface="Lucida Sans"/>
            </a:endParaRPr>
          </a:p>
        </p:txBody>
      </p:sp>
      <p:sp>
        <p:nvSpPr>
          <p:cNvPr id="1046" name="Google Shape;1046;p146"/>
          <p:cNvSpPr txBox="1">
            <a:spLocks noGrp="1"/>
          </p:cNvSpPr>
          <p:nvPr>
            <p:ph type="body" idx="1"/>
          </p:nvPr>
        </p:nvSpPr>
        <p:spPr>
          <a:xfrm>
            <a:off x="457200" y="1417637"/>
            <a:ext cx="8229600" cy="4526100"/>
          </a:xfrm>
          <a:prstGeom prst="rect">
            <a:avLst/>
          </a:prstGeom>
          <a:noFill/>
          <a:ln>
            <a:noFill/>
          </a:ln>
        </p:spPr>
        <p:txBody>
          <a:bodyPr spcFirstLastPara="1" wrap="square" lIns="91425" tIns="45700" rIns="91425" bIns="45700" anchor="t" anchorCtr="0">
            <a:noAutofit/>
          </a:bodyPr>
          <a:lstStyle/>
          <a:p>
            <a:pPr marL="685800" marR="0" lvl="0" indent="-342900" algn="l" rtl="0">
              <a:lnSpc>
                <a:spcPct val="115000"/>
              </a:lnSpc>
              <a:spcBef>
                <a:spcPts val="0"/>
              </a:spcBef>
              <a:spcAft>
                <a:spcPts val="0"/>
              </a:spcAft>
              <a:buClr>
                <a:srgbClr val="575757"/>
              </a:buClr>
              <a:buSzPts val="2200"/>
              <a:buFont typeface="Noto Sans Symbols"/>
              <a:buChar char="✓"/>
            </a:pPr>
            <a:r>
              <a:rPr lang="en-US" dirty="0"/>
              <a:t>Explore strategies for developing focused professional goals as an educator.</a:t>
            </a:r>
          </a:p>
          <a:p>
            <a:pPr marL="342900" marR="0" lvl="0" indent="0" algn="l" rtl="0">
              <a:lnSpc>
                <a:spcPct val="115000"/>
              </a:lnSpc>
              <a:spcBef>
                <a:spcPts val="0"/>
              </a:spcBef>
              <a:spcAft>
                <a:spcPts val="0"/>
              </a:spcAft>
              <a:buClr>
                <a:srgbClr val="575757"/>
              </a:buClr>
              <a:buSzPts val="2200"/>
              <a:buNone/>
            </a:pPr>
            <a:endParaRPr dirty="0"/>
          </a:p>
          <a:p>
            <a:pPr marL="685800" marR="0" lvl="0" indent="-342900" algn="l" rtl="0">
              <a:lnSpc>
                <a:spcPct val="115000"/>
              </a:lnSpc>
              <a:spcBef>
                <a:spcPts val="0"/>
              </a:spcBef>
              <a:spcAft>
                <a:spcPts val="0"/>
              </a:spcAft>
              <a:buClr>
                <a:srgbClr val="575757"/>
              </a:buClr>
              <a:buSzPts val="2200"/>
              <a:buFont typeface="Noto Sans Symbols"/>
              <a:buChar char="✓"/>
            </a:pPr>
            <a:r>
              <a:rPr lang="en-US" dirty="0"/>
              <a:t>Learn about the Instructional Practice Guide (IPG) - what it is and what has changed.</a:t>
            </a:r>
          </a:p>
          <a:p>
            <a:pPr marL="342900" marR="0" lvl="0" indent="0" algn="l" rtl="0">
              <a:lnSpc>
                <a:spcPct val="115000"/>
              </a:lnSpc>
              <a:spcBef>
                <a:spcPts val="0"/>
              </a:spcBef>
              <a:spcAft>
                <a:spcPts val="0"/>
              </a:spcAft>
              <a:buClr>
                <a:srgbClr val="575757"/>
              </a:buClr>
              <a:buSzPts val="2200"/>
              <a:buNone/>
            </a:pPr>
            <a:endParaRPr dirty="0"/>
          </a:p>
          <a:p>
            <a:pPr marL="685800" marR="0" lvl="0" indent="-342900" algn="l" rtl="0">
              <a:lnSpc>
                <a:spcPct val="115000"/>
              </a:lnSpc>
              <a:spcBef>
                <a:spcPts val="0"/>
              </a:spcBef>
              <a:spcAft>
                <a:spcPts val="0"/>
              </a:spcAft>
              <a:buClr>
                <a:srgbClr val="575757"/>
              </a:buClr>
              <a:buSzPts val="2200"/>
              <a:buFont typeface="Noto Sans Symbols"/>
              <a:buChar char="✓"/>
            </a:pPr>
            <a:r>
              <a:rPr lang="en-US" dirty="0"/>
              <a:t>Find tools to help you plan for aligned instruction and continue to make progress toward your goals over the course of a school year.</a:t>
            </a:r>
          </a:p>
          <a:p>
            <a:pPr marL="342900" marR="0" lvl="0" indent="0" algn="l" rtl="0">
              <a:lnSpc>
                <a:spcPct val="115000"/>
              </a:lnSpc>
              <a:spcBef>
                <a:spcPts val="0"/>
              </a:spcBef>
              <a:spcAft>
                <a:spcPts val="0"/>
              </a:spcAft>
              <a:buClr>
                <a:srgbClr val="575757"/>
              </a:buClr>
              <a:buSzPts val="2200"/>
              <a:buNone/>
            </a:pPr>
            <a:endParaRPr dirty="0"/>
          </a:p>
          <a:p>
            <a:pPr marL="685800" marR="0" lvl="0" indent="-342900" algn="l" rtl="0">
              <a:lnSpc>
                <a:spcPct val="115000"/>
              </a:lnSpc>
              <a:spcBef>
                <a:spcPts val="0"/>
              </a:spcBef>
              <a:spcAft>
                <a:spcPts val="0"/>
              </a:spcAft>
              <a:buClr>
                <a:srgbClr val="575757"/>
              </a:buClr>
              <a:buSzPts val="2200"/>
              <a:buFont typeface="Noto Sans Symbols"/>
              <a:buChar char="✓"/>
            </a:pPr>
            <a:r>
              <a:rPr lang="en-US" dirty="0"/>
              <a:t>Understand how the IPG supports setting and keeping professional learning goals.</a:t>
            </a:r>
            <a:endParaRPr dirty="0"/>
          </a:p>
          <a:p>
            <a:pPr marL="685800" marR="0" lvl="0" indent="0" algn="l" rtl="0">
              <a:lnSpc>
                <a:spcPct val="115000"/>
              </a:lnSpc>
              <a:spcBef>
                <a:spcPts val="0"/>
              </a:spcBef>
              <a:spcAft>
                <a:spcPts val="0"/>
              </a:spcAft>
              <a:buNone/>
            </a:pPr>
            <a:endParaRPr dirty="0"/>
          </a:p>
          <a:p>
            <a:pPr marL="0" marR="0" lvl="0" indent="0" algn="l" rtl="0">
              <a:lnSpc>
                <a:spcPct val="115000"/>
              </a:lnSpc>
              <a:spcBef>
                <a:spcPts val="0"/>
              </a:spcBef>
              <a:spcAft>
                <a:spcPts val="0"/>
              </a:spcAft>
              <a:buClr>
                <a:srgbClr val="595959"/>
              </a:buClr>
              <a:buSzPts val="2200"/>
              <a:buFont typeface="Arial"/>
              <a:buNone/>
            </a:pPr>
            <a:endParaRPr sz="2200" b="0" i="0" u="none" strike="noStrike" cap="none" dirty="0">
              <a:solidFill>
                <a:srgbClr val="575757"/>
              </a:solidFill>
              <a:latin typeface="Lucida Sans"/>
              <a:ea typeface="Lucida Sans"/>
              <a:cs typeface="Lucida Sans"/>
              <a:sym typeface="Lucida Sans"/>
            </a:endParaRPr>
          </a:p>
          <a:p>
            <a:pPr marL="0" marR="0" lvl="0" indent="0" algn="l" rtl="0">
              <a:lnSpc>
                <a:spcPct val="115000"/>
              </a:lnSpc>
              <a:spcBef>
                <a:spcPts val="0"/>
              </a:spcBef>
              <a:spcAft>
                <a:spcPts val="0"/>
              </a:spcAft>
              <a:buClr>
                <a:srgbClr val="595959"/>
              </a:buClr>
              <a:buSzPts val="2200"/>
              <a:buFont typeface="Arial"/>
              <a:buNone/>
            </a:pPr>
            <a:r>
              <a:rPr lang="en-US" sz="2200" b="0" i="0" u="none" strike="noStrike" cap="none" dirty="0">
                <a:solidFill>
                  <a:srgbClr val="575757"/>
                </a:solidFill>
                <a:latin typeface="Lucida Sans"/>
                <a:ea typeface="Lucida Sans"/>
                <a:cs typeface="Lucida Sans"/>
                <a:sym typeface="Lucida Sans"/>
              </a:rPr>
              <a:t> </a:t>
            </a:r>
            <a:endParaRPr sz="2200" b="0" i="0" u="none" strike="noStrike" cap="none" dirty="0">
              <a:solidFill>
                <a:srgbClr val="59595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47"/>
          <p:cNvSpPr txBox="1">
            <a:spLocks noGrp="1"/>
          </p:cNvSpPr>
          <p:nvPr>
            <p:ph type="title"/>
          </p:nvPr>
        </p:nvSpPr>
        <p:spPr>
          <a:xfrm>
            <a:off x="216568" y="2829678"/>
            <a:ext cx="8620500" cy="86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Section 1: What are some strategies educators use to set goals for themselves?</a:t>
            </a:r>
            <a:endParaRPr/>
          </a:p>
        </p:txBody>
      </p:sp>
    </p:spTree>
  </p:cSld>
  <p:clrMapOvr>
    <a:masterClrMapping/>
  </p:clrMapOvr>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2704</Words>
  <Application>Microsoft Office PowerPoint</Application>
  <PresentationFormat>On-screen Show (4:3)</PresentationFormat>
  <Paragraphs>288</Paragraphs>
  <Slides>44</Slides>
  <Notes>44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44</vt:i4>
      </vt:variant>
    </vt:vector>
  </HeadingPairs>
  <TitlesOfParts>
    <vt:vector size="56" baseType="lpstr">
      <vt:lpstr>Allerta</vt:lpstr>
      <vt:lpstr>Arial</vt:lpstr>
      <vt:lpstr>Calibri</vt:lpstr>
      <vt:lpstr>Georgia</vt:lpstr>
      <vt:lpstr>Lucida Sans</vt:lpstr>
      <vt:lpstr>Noto Sans Symbols</vt:lpstr>
      <vt:lpstr>July Webinar New Year's Resolution</vt:lpstr>
      <vt:lpstr>July Webinar New Year's Resolution</vt:lpstr>
      <vt:lpstr>SAP ATC PPT Template revised</vt:lpstr>
      <vt:lpstr>July Webinar New Year's Resolution</vt:lpstr>
      <vt:lpstr>July Webinar New Year's Resolution</vt:lpstr>
      <vt:lpstr>July Webinar New Year's Resolution</vt:lpstr>
      <vt:lpstr>Setting and Keeping Professional Learning Goals</vt:lpstr>
      <vt:lpstr>Introductions</vt:lpstr>
      <vt:lpstr>Who Are Core Advocates?</vt:lpstr>
      <vt:lpstr>Learn More About Us!</vt:lpstr>
      <vt:lpstr>Tweet with Us!</vt:lpstr>
      <vt:lpstr>Engage with Us!</vt:lpstr>
      <vt:lpstr>Adrianne Sublett Literacy Instructional Curriculum Coach Memphis, TN</vt:lpstr>
      <vt:lpstr>Goals of the Webinar</vt:lpstr>
      <vt:lpstr>Section 1: What are some strategies educators use to set goals for themselves?</vt:lpstr>
      <vt:lpstr>Why set (and work toward) specific goals?</vt:lpstr>
      <vt:lpstr>SMART Goals for Educators</vt:lpstr>
      <vt:lpstr>Take a minute to reflect...</vt:lpstr>
      <vt:lpstr>Section 2: What is the Instructional Practice Guide?</vt:lpstr>
      <vt:lpstr>Question: How familiar are you with the Instructional Practice Guide Not at all A little bit Fairly familiar Very familiar </vt:lpstr>
      <vt:lpstr>Purpose of the Instructional Practice Guide</vt:lpstr>
      <vt:lpstr>Design of the Instructional Practice Guide</vt:lpstr>
      <vt:lpstr>Structure of the Instructional Practice Guide</vt:lpstr>
      <vt:lpstr>IPG and SMART Goals</vt:lpstr>
      <vt:lpstr>What has changed about the IPG?</vt:lpstr>
      <vt:lpstr>What’s New: ELA/Literacy</vt:lpstr>
      <vt:lpstr>What’s New: ELA/Literacy</vt:lpstr>
      <vt:lpstr>What’s New: ELA/literacy</vt:lpstr>
      <vt:lpstr>What’s New: Math </vt:lpstr>
      <vt:lpstr>What’s New: Math</vt:lpstr>
      <vt:lpstr>What’s New: Math</vt:lpstr>
      <vt:lpstr>Section 3: How can the IPG (and other tools) support planning for aligned instruction?</vt:lpstr>
      <vt:lpstr>Planning for What’s Observed</vt:lpstr>
      <vt:lpstr>Lesson Planning Tool https://achievethecore.org/lesson-planning-tool/ </vt:lpstr>
      <vt:lpstr>Using the Lesson Planning Tool with the IPG</vt:lpstr>
      <vt:lpstr>Beyond the Lesson Discussion Guides</vt:lpstr>
      <vt:lpstr>Take a minute to reflect...</vt:lpstr>
      <vt:lpstr>Section 4: How have educators used the IPG to set and keep professional learning goals? </vt:lpstr>
      <vt:lpstr>Adrianne Sublett Literacy Instructional Curriculum Coach Memphis, TN</vt:lpstr>
      <vt:lpstr>How We Used the IPG </vt:lpstr>
      <vt:lpstr>How We Used the IPG </vt:lpstr>
      <vt:lpstr>How We Used the IPG </vt:lpstr>
      <vt:lpstr>How We Used the IPG </vt:lpstr>
      <vt:lpstr>Questions for Our Guests?</vt:lpstr>
      <vt:lpstr>Join Our Network!</vt:lpstr>
      <vt:lpstr>Please Join Us!</vt:lpstr>
      <vt:lpstr>Join Our Network!</vt:lpstr>
      <vt:lpstr>Tell Us About Your Efforts</vt:lpstr>
      <vt:lpstr>Please Join Us Again Next Month!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and Keeping Professional Learning Goals</dc:title>
  <dc:creator>nbravo</dc:creator>
  <cp:lastModifiedBy>Susan Hitt</cp:lastModifiedBy>
  <cp:revision>2</cp:revision>
  <dcterms:modified xsi:type="dcterms:W3CDTF">2018-10-04T18:05:14Z</dcterms:modified>
</cp:coreProperties>
</file>